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3" r:id="rId3"/>
    <p:sldId id="285" r:id="rId4"/>
    <p:sldId id="281" r:id="rId5"/>
    <p:sldId id="282" r:id="rId6"/>
    <p:sldId id="283" r:id="rId7"/>
    <p:sldId id="266" r:id="rId8"/>
    <p:sldId id="267" r:id="rId9"/>
    <p:sldId id="284" r:id="rId10"/>
    <p:sldId id="270" r:id="rId11"/>
    <p:sldId id="272" r:id="rId12"/>
    <p:sldId id="279" r:id="rId13"/>
    <p:sldId id="280" r:id="rId14"/>
    <p:sldId id="273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D7869-0C88-BC18-C150-ED081B330C72}" v="2" dt="2026-02-25T04:00:23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7B64-3B98-47B1-9F42-52A7E4EE183D}" type="datetimeFigureOut">
              <a:rPr lang="en-CA" smtClean="0"/>
              <a:t>2026-02-24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91210-5738-42FA-9499-C44EF28EB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6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259E6-3834-1D4F-82C8-81F0C8B76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Need some participant data 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5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Explain HR, MAP, PTT, HRV (mention software and tools)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69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910B-EBF1-3C68-BB35-8D200690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CB801-5C93-E966-0D23-406B78CCC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A019C-4FC2-FB0F-F8ED-5DF4EF40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summary stats under each graph (p-values, significance) ⚠️ Use subtle animations: plot appears first, text builds in after</a:t>
            </a:r>
          </a:p>
          <a:p>
            <a:r>
              <a:rPr lang="en-CA" dirty="0"/>
              <a:t>To do tonight- add PECO, CPT  </a:t>
            </a:r>
            <a:r>
              <a:rPr lang="en-CA" dirty="0" err="1"/>
              <a:t>etc</a:t>
            </a:r>
            <a:r>
              <a:rPr lang="en-CA" dirty="0"/>
              <a:t> guide. MSNA </a:t>
            </a:r>
            <a:r>
              <a:rPr lang="en-CA"/>
              <a:t>for discussion</a:t>
            </a:r>
            <a:endParaRPr lang="en-CA" dirty="0"/>
          </a:p>
          <a:p>
            <a:r>
              <a:rPr lang="en-CA" dirty="0"/>
              <a:t>-add figure captions and transitions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E19EC-65D1-98A3-01D1-E403FF5C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91210-5738-42FA-9499-C44EF28EBAF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2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Add summary stats under each graph (p-values, significance) ⚠️ Use subtle animations: plot appears first, text builds in after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86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ntranik.org/conducting-system-of-the-heart/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7D841-5E2A-F80D-367D-4B93C5947AE6}"/>
              </a:ext>
            </a:extLst>
          </p:cNvPr>
          <p:cNvSpPr/>
          <p:nvPr/>
        </p:nvSpPr>
        <p:spPr>
          <a:xfrm>
            <a:off x="9635490" y="0"/>
            <a:ext cx="255651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1D7165-F26B-1693-E59D-C9496B7A8911}"/>
              </a:ext>
            </a:extLst>
          </p:cNvPr>
          <p:cNvSpPr txBox="1">
            <a:spLocks/>
          </p:cNvSpPr>
          <p:nvPr/>
        </p:nvSpPr>
        <p:spPr>
          <a:xfrm>
            <a:off x="1034764" y="920562"/>
            <a:ext cx="5612468" cy="361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Impact of Concurrent Cold Pressor and Muscle Metaboreflex Responses via the Sympathetic Nervous System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CF6BAB-9FB7-D4FF-4715-3756E30B74FC}"/>
              </a:ext>
            </a:extLst>
          </p:cNvPr>
          <p:cNvSpPr txBox="1">
            <a:spLocks/>
          </p:cNvSpPr>
          <p:nvPr/>
        </p:nvSpPr>
        <p:spPr>
          <a:xfrm>
            <a:off x="1285618" y="4253024"/>
            <a:ext cx="5811095" cy="953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Caitlin Forsyth, Parker Mills, &amp; Kailey Wheeler</a:t>
            </a:r>
            <a:endParaRPr lang="en-US"/>
          </a:p>
          <a:p>
            <a:pPr marL="0" indent="0" algn="ctr">
              <a:buNone/>
            </a:pPr>
            <a:r>
              <a:rPr lang="en-US" sz="2000">
                <a:latin typeface="Times New Roman"/>
                <a:cs typeface="Times New Roman"/>
              </a:rPr>
              <a:t>Biol 3550- Human Physiology 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4D30B8-49C1-F9DC-7FDD-EED42D237649}"/>
              </a:ext>
            </a:extLst>
          </p:cNvPr>
          <p:cNvSpPr/>
          <p:nvPr/>
        </p:nvSpPr>
        <p:spPr>
          <a:xfrm>
            <a:off x="7555230" y="451932"/>
            <a:ext cx="4034791" cy="2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7C1373AF-096E-9399-0B7D-378051F64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2802" t="10300" r="1961" b="51628"/>
          <a:stretch/>
        </p:blipFill>
        <p:spPr>
          <a:xfrm>
            <a:off x="7948364" y="664462"/>
            <a:ext cx="3374248" cy="25520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68CEB6-26D0-D456-3504-0BCFD8CF10CE}"/>
              </a:ext>
            </a:extLst>
          </p:cNvPr>
          <p:cNvSpPr/>
          <p:nvPr/>
        </p:nvSpPr>
        <p:spPr>
          <a:xfrm>
            <a:off x="7561425" y="3751460"/>
            <a:ext cx="4028595" cy="280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663E5EA1-9798-8697-F7D1-98537F8FF0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43109" t="9752" r="36942" b="42811"/>
          <a:stretch/>
        </p:blipFill>
        <p:spPr>
          <a:xfrm>
            <a:off x="8813150" y="3790527"/>
            <a:ext cx="1644675" cy="2756446"/>
          </a:xfrm>
          <a:prstGeom prst="rect">
            <a:avLst/>
          </a:prstGeom>
        </p:spPr>
      </p:pic>
      <p:pic>
        <p:nvPicPr>
          <p:cNvPr id="2" name="Picture 1" descr="A close-up of a foot&#10;&#10;AI-generated content may be incorrect.">
            <a:extLst>
              <a:ext uri="{FF2B5EF4-FFF2-40B4-BE49-F238E27FC236}">
                <a16:creationId xmlns:a16="http://schemas.microsoft.com/office/drawing/2014/main" id="{C915E69B-9E00-E909-FFEB-BB4CC162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" t="3" r="-18" b="-3"/>
          <a:stretch/>
        </p:blipFill>
        <p:spPr>
          <a:xfrm>
            <a:off x="0" y="10160"/>
            <a:ext cx="12192012" cy="6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B077-C279-4C80-7009-DBA01730C93A}"/>
              </a:ext>
            </a:extLst>
          </p:cNvPr>
          <p:cNvSpPr txBox="1">
            <a:spLocks/>
          </p:cNvSpPr>
          <p:nvPr/>
        </p:nvSpPr>
        <p:spPr>
          <a:xfrm>
            <a:off x="476738" y="35668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MAP </a:t>
            </a:r>
          </a:p>
        </p:txBody>
      </p:sp>
      <p:pic>
        <p:nvPicPr>
          <p:cNvPr id="3" name="Picture 2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6D5FAD16-109C-9347-C0B0-89FB66F6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65" r="-116" b="14022"/>
          <a:stretch/>
        </p:blipFill>
        <p:spPr>
          <a:xfrm>
            <a:off x="1761868" y="1227052"/>
            <a:ext cx="4604144" cy="2338443"/>
          </a:xfrm>
          <a:prstGeom prst="rect">
            <a:avLst/>
          </a:prstGeom>
        </p:spPr>
      </p:pic>
      <p:pic>
        <p:nvPicPr>
          <p:cNvPr id="5" name="Picture 4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693FC456-3368-BF55-9836-FF985C5FC7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" t="21471" r="-151" b="10537"/>
          <a:stretch/>
        </p:blipFill>
        <p:spPr>
          <a:xfrm>
            <a:off x="6796680" y="2498449"/>
            <a:ext cx="4810603" cy="2500035"/>
          </a:xfrm>
          <a:prstGeom prst="rect">
            <a:avLst/>
          </a:prstGeom>
        </p:spPr>
      </p:pic>
      <p:pic>
        <p:nvPicPr>
          <p:cNvPr id="7" name="Picture 6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96793302-6696-FD6C-0045-2802BA188C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830" r="161" b="10973"/>
          <a:stretch/>
        </p:blipFill>
        <p:spPr>
          <a:xfrm>
            <a:off x="1761045" y="4215856"/>
            <a:ext cx="4612015" cy="23385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BF1FB6-4224-6974-E7D6-A4BC9D28B0C2}"/>
              </a:ext>
            </a:extLst>
          </p:cNvPr>
          <p:cNvSpPr txBox="1">
            <a:spLocks/>
          </p:cNvSpPr>
          <p:nvPr/>
        </p:nvSpPr>
        <p:spPr>
          <a:xfrm>
            <a:off x="5262098" y="171812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HRV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DBC64B-8822-3A43-9C07-05DBA544C57E}"/>
              </a:ext>
            </a:extLst>
          </p:cNvPr>
          <p:cNvSpPr txBox="1">
            <a:spLocks/>
          </p:cNvSpPr>
          <p:nvPr/>
        </p:nvSpPr>
        <p:spPr>
          <a:xfrm>
            <a:off x="334498" y="342500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PTT </a:t>
            </a: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8E28C39D-6B29-3056-1178-6DD64599E2B6}"/>
              </a:ext>
            </a:extLst>
          </p:cNvPr>
          <p:cNvSpPr/>
          <p:nvPr/>
        </p:nvSpPr>
        <p:spPr>
          <a:xfrm>
            <a:off x="2783839" y="761999"/>
            <a:ext cx="6410959" cy="5598160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dd with solid fill">
            <a:extLst>
              <a:ext uri="{FF2B5EF4-FFF2-40B4-BE49-F238E27FC236}">
                <a16:creationId xmlns:a16="http://schemas.microsoft.com/office/drawing/2014/main" id="{10AB68B2-6F20-3588-91A7-9D341811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360" y="4686595"/>
            <a:ext cx="787052" cy="787052"/>
          </a:xfrm>
          <a:prstGeom prst="rect">
            <a:avLst/>
          </a:prstGeom>
        </p:spPr>
      </p:pic>
      <p:pic>
        <p:nvPicPr>
          <p:cNvPr id="15" name="Picture 14" descr="A foot in a bowl of water&#10;&#10;AI-generated content may be incorrect.">
            <a:extLst>
              <a:ext uri="{FF2B5EF4-FFF2-40B4-BE49-F238E27FC236}">
                <a16:creationId xmlns:a16="http://schemas.microsoft.com/office/drawing/2014/main" id="{E8194CA9-BED6-0574-8EB5-0A5C684FB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37" y="3748127"/>
            <a:ext cx="1905442" cy="272687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EEB8FB-5B43-B39B-5771-710225CBD131}"/>
              </a:ext>
            </a:extLst>
          </p:cNvPr>
          <p:cNvSpPr/>
          <p:nvPr/>
        </p:nvSpPr>
        <p:spPr>
          <a:xfrm>
            <a:off x="3424360" y="3600274"/>
            <a:ext cx="2793907" cy="30225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BCAA0-5D2F-5005-B626-2CBF5A3C9607}"/>
              </a:ext>
            </a:extLst>
          </p:cNvPr>
          <p:cNvSpPr txBox="1">
            <a:spLocks/>
          </p:cNvSpPr>
          <p:nvPr/>
        </p:nvSpPr>
        <p:spPr>
          <a:xfrm>
            <a:off x="2366498" y="41764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F1BA7-B65E-5EA5-2CB7-B87C3137E6A1}"/>
              </a:ext>
            </a:extLst>
          </p:cNvPr>
          <p:cNvSpPr txBox="1"/>
          <p:nvPr/>
        </p:nvSpPr>
        <p:spPr>
          <a:xfrm>
            <a:off x="960119" y="1445838"/>
            <a:ext cx="1027176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CA" sz="32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Idea! </a:t>
            </a:r>
          </a:p>
          <a:p>
            <a:pPr algn="l"/>
            <a:endParaRPr lang="en-CA" b="0" i="0" u="none" strike="noStrike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0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MMR and CPT both increase sympathetic activity, then combining them should have a cumulative effect and override any parasympathetic activity.</a:t>
            </a:r>
          </a:p>
          <a:p>
            <a:pPr algn="l"/>
            <a:endParaRPr lang="en-CA" b="1" i="0" u="none" strike="noStrike">
              <a:solidFill>
                <a:srgbClr val="C00000"/>
              </a:solidFill>
              <a:effectLst/>
            </a:endParaRPr>
          </a:p>
          <a:p>
            <a:endParaRPr lang="en-US"/>
          </a:p>
        </p:txBody>
      </p:sp>
      <p:pic>
        <p:nvPicPr>
          <p:cNvPr id="7" name="Graphic 6" descr="Lightbulb with solid fill">
            <a:extLst>
              <a:ext uri="{FF2B5EF4-FFF2-40B4-BE49-F238E27FC236}">
                <a16:creationId xmlns:a16="http://schemas.microsoft.com/office/drawing/2014/main" id="{1512F473-2767-EB34-53E6-BC49D577A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174" y="1014635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76CAC-D735-6B93-72AB-1789917AAB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12347" y="3302243"/>
            <a:ext cx="5079653" cy="355575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2" name="Picture 11" descr="A hand holding a device to a computer&#10;&#10;AI-generated content may be incorrect.">
            <a:extLst>
              <a:ext uri="{FF2B5EF4-FFF2-40B4-BE49-F238E27FC236}">
                <a16:creationId xmlns:a16="http://schemas.microsoft.com/office/drawing/2014/main" id="{F2B0BA99-DC01-E931-1347-113D46C88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" y="3762331"/>
            <a:ext cx="3265632" cy="271266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3" name="Equals 12">
            <a:extLst>
              <a:ext uri="{FF2B5EF4-FFF2-40B4-BE49-F238E27FC236}">
                <a16:creationId xmlns:a16="http://schemas.microsoft.com/office/drawing/2014/main" id="{0FB93A27-7621-73EA-8A29-3EC15D774FAA}"/>
              </a:ext>
            </a:extLst>
          </p:cNvPr>
          <p:cNvSpPr/>
          <p:nvPr/>
        </p:nvSpPr>
        <p:spPr>
          <a:xfrm>
            <a:off x="6096000" y="4628471"/>
            <a:ext cx="939452" cy="95197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2AEEC-A0D3-3DCC-C499-FB47E3AD453A}"/>
              </a:ext>
            </a:extLst>
          </p:cNvPr>
          <p:cNvSpPr/>
          <p:nvPr/>
        </p:nvSpPr>
        <p:spPr>
          <a:xfrm>
            <a:off x="10723439" y="4371584"/>
            <a:ext cx="762299" cy="832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D85C0-723E-1C5A-43C5-4C5D0C3657BE}"/>
              </a:ext>
            </a:extLst>
          </p:cNvPr>
          <p:cNvSpPr/>
          <p:nvPr/>
        </p:nvSpPr>
        <p:spPr>
          <a:xfrm>
            <a:off x="8262273" y="5580449"/>
            <a:ext cx="1219929" cy="53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83521-68D0-A382-1C70-8856673C9601}"/>
              </a:ext>
            </a:extLst>
          </p:cNvPr>
          <p:cNvSpPr/>
          <p:nvPr/>
        </p:nvSpPr>
        <p:spPr>
          <a:xfrm rot="20137152">
            <a:off x="9350311" y="3826483"/>
            <a:ext cx="2097670" cy="1086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38A3BD-3320-16A5-A8CC-6C64E1D13F17}"/>
              </a:ext>
            </a:extLst>
          </p:cNvPr>
          <p:cNvSpPr/>
          <p:nvPr/>
        </p:nvSpPr>
        <p:spPr>
          <a:xfrm>
            <a:off x="8991844" y="4271375"/>
            <a:ext cx="449888" cy="41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5BFF02-85D1-13BF-A2DB-D1A3E8D4EF45}"/>
              </a:ext>
            </a:extLst>
          </p:cNvPr>
          <p:cNvSpPr txBox="1"/>
          <p:nvPr/>
        </p:nvSpPr>
        <p:spPr>
          <a:xfrm>
            <a:off x="145583" y="6595954"/>
            <a:ext cx="655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(Cui et al., 2001, Fisher et al., 2010; </a:t>
            </a:r>
            <a:r>
              <a:rPr lang="en-CA" sz="1200" err="1"/>
              <a:t>Iellamo</a:t>
            </a:r>
            <a:r>
              <a:rPr lang="en-CA" sz="1200"/>
              <a:t> et al., 1994; </a:t>
            </a:r>
            <a:r>
              <a:rPr lang="en-CA" sz="1200" err="1"/>
              <a:t>Nishiyasu</a:t>
            </a:r>
            <a:r>
              <a:rPr lang="en-CA" sz="1200"/>
              <a:t> et al., 1994)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C58645-D7A1-5A8D-4610-5AB6251DD991}"/>
              </a:ext>
            </a:extLst>
          </p:cNvPr>
          <p:cNvSpPr txBox="1"/>
          <p:nvPr/>
        </p:nvSpPr>
        <p:spPr>
          <a:xfrm>
            <a:off x="7112347" y="6596524"/>
            <a:ext cx="295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(</a:t>
            </a:r>
            <a:r>
              <a:rPr lang="en-CA" sz="1200" err="1"/>
              <a:t>Kalfon</a:t>
            </a:r>
            <a:r>
              <a:rPr lang="en-CA" sz="120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5373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3FD-8348-1504-0EBD-A3C8E3C7F655}"/>
              </a:ext>
            </a:extLst>
          </p:cNvPr>
          <p:cNvSpPr txBox="1">
            <a:spLocks/>
          </p:cNvSpPr>
          <p:nvPr/>
        </p:nvSpPr>
        <p:spPr>
          <a:xfrm>
            <a:off x="2366498" y="34906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12196-FA1D-BC3A-3E28-F834FE657CE3}"/>
              </a:ext>
            </a:extLst>
          </p:cNvPr>
          <p:cNvSpPr txBox="1"/>
          <p:nvPr/>
        </p:nvSpPr>
        <p:spPr>
          <a:xfrm>
            <a:off x="418011" y="1543050"/>
            <a:ext cx="527739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significant finding! </a:t>
            </a:r>
          </a:p>
          <a:p>
            <a:r>
              <a:rPr lang="en-CA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 increased during CPT compared to baseline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50BBA-A5B6-7BE5-68B6-85F3AA252E5A}"/>
              </a:ext>
            </a:extLst>
          </p:cNvPr>
          <p:cNvGrpSpPr/>
          <p:nvPr/>
        </p:nvGrpSpPr>
        <p:grpSpPr>
          <a:xfrm>
            <a:off x="165505" y="2743379"/>
            <a:ext cx="10736321" cy="3772105"/>
            <a:chOff x="134166" y="2854972"/>
            <a:chExt cx="10736321" cy="3772105"/>
          </a:xfrm>
        </p:grpSpPr>
        <p:pic>
          <p:nvPicPr>
            <p:cNvPr id="1026" name="Picture 2" descr="Why statistical significance is ...">
              <a:extLst>
                <a:ext uri="{FF2B5EF4-FFF2-40B4-BE49-F238E27FC236}">
                  <a16:creationId xmlns:a16="http://schemas.microsoft.com/office/drawing/2014/main" id="{04EBD8EB-DAE5-6F50-95D6-1EFF7F70D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7837" y="2854972"/>
              <a:ext cx="215265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0384DF-458F-6A1E-CB0D-66FB88516106}"/>
                </a:ext>
              </a:extLst>
            </p:cNvPr>
            <p:cNvSpPr txBox="1"/>
            <p:nvPr/>
          </p:nvSpPr>
          <p:spPr>
            <a:xfrm>
              <a:off x="134166" y="3013501"/>
              <a:ext cx="7106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Differences between HR, BP, HRV and PTT all had no statistical significance between conditions….</a:t>
              </a:r>
            </a:p>
          </p:txBody>
        </p:sp>
        <p:pic>
          <p:nvPicPr>
            <p:cNvPr id="1028" name="Picture 4" descr="16,400+ Confused Person Icon Stock ...">
              <a:extLst>
                <a:ext uri="{FF2B5EF4-FFF2-40B4-BE49-F238E27FC236}">
                  <a16:creationId xmlns:a16="http://schemas.microsoft.com/office/drawing/2014/main" id="{643A22EC-D766-0F8B-6DDE-04AB58C0D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692" y="448395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78F7216-7E94-3FFD-27BE-9CCBEDD8A394}"/>
              </a:ext>
            </a:extLst>
          </p:cNvPr>
          <p:cNvSpPr txBox="1"/>
          <p:nvPr/>
        </p:nvSpPr>
        <p:spPr>
          <a:xfrm>
            <a:off x="165505" y="3736737"/>
            <a:ext cx="700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 Activation = NE on SA node of heart</a:t>
            </a:r>
          </a:p>
          <a:p>
            <a:r>
              <a:rPr lang="da-DK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(Charkoudian &amp; Rabbits 2009; Elias &amp; Ayji, 2019)</a:t>
            </a:r>
            <a:endParaRPr lang="en-CA" sz="12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28E2DB-C6CB-29C0-17D6-87EC1289CAED}"/>
              </a:ext>
            </a:extLst>
          </p:cNvPr>
          <p:cNvGrpSpPr/>
          <p:nvPr/>
        </p:nvGrpSpPr>
        <p:grpSpPr>
          <a:xfrm>
            <a:off x="7271700" y="1543050"/>
            <a:ext cx="4655505" cy="5069123"/>
            <a:chOff x="7170734" y="1543050"/>
            <a:chExt cx="4655505" cy="5069123"/>
          </a:xfrm>
        </p:grpSpPr>
        <p:pic>
          <p:nvPicPr>
            <p:cNvPr id="1030" name="Picture 6" descr="Conducting System of the Heart - Antranik Kizirian">
              <a:extLst>
                <a:ext uri="{FF2B5EF4-FFF2-40B4-BE49-F238E27FC236}">
                  <a16:creationId xmlns:a16="http://schemas.microsoft.com/office/drawing/2014/main" id="{E4FCF6E0-6942-CFD1-960C-2A774F3B7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986" y="1543050"/>
              <a:ext cx="4551002" cy="482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0A1917-16D1-C634-B1EB-C6687AAD6DB2}"/>
                </a:ext>
              </a:extLst>
            </p:cNvPr>
            <p:cNvSpPr txBox="1"/>
            <p:nvPr/>
          </p:nvSpPr>
          <p:spPr>
            <a:xfrm>
              <a:off x="7170734" y="6365952"/>
              <a:ext cx="4655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>
                  <a:hlinkClick r:id="rId5"/>
                </a:rPr>
                <a:t>https://antranik.org/conducting-system-of-the-heart/</a:t>
              </a:r>
              <a:r>
                <a:rPr lang="en-CA" sz="1000"/>
                <a:t>. (Retrieved March 31, 2025)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7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32BED-6D4F-DE6B-BD42-8E551FF5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's arm&#10;&#10;AI-generated content may be incorrect.">
            <a:extLst>
              <a:ext uri="{FF2B5EF4-FFF2-40B4-BE49-F238E27FC236}">
                <a16:creationId xmlns:a16="http://schemas.microsoft.com/office/drawing/2014/main" id="{F26E07C2-558C-5ABC-6074-3800B4F2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8" y="349061"/>
            <a:ext cx="10268667" cy="5776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DC782-B3B8-AC72-E670-FC6F9D8F92FD}"/>
              </a:ext>
            </a:extLst>
          </p:cNvPr>
          <p:cNvSpPr txBox="1">
            <a:spLocks/>
          </p:cNvSpPr>
          <p:nvPr/>
        </p:nvSpPr>
        <p:spPr>
          <a:xfrm>
            <a:off x="2366498" y="34906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12CB441-A921-64E2-EC14-EB2FB917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24" y="931110"/>
            <a:ext cx="9400208" cy="5287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34FD1-7DAF-8FD6-711B-68B838585FC3}"/>
              </a:ext>
            </a:extLst>
          </p:cNvPr>
          <p:cNvSpPr txBox="1"/>
          <p:nvPr/>
        </p:nvSpPr>
        <p:spPr>
          <a:xfrm>
            <a:off x="483326" y="1543050"/>
            <a:ext cx="561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5C8C5-6EA2-B514-45E8-7CB1E0DE5889}"/>
              </a:ext>
            </a:extLst>
          </p:cNvPr>
          <p:cNvGrpSpPr/>
          <p:nvPr/>
        </p:nvGrpSpPr>
        <p:grpSpPr>
          <a:xfrm>
            <a:off x="485957" y="1543050"/>
            <a:ext cx="4983196" cy="3886734"/>
            <a:chOff x="483324" y="1212574"/>
            <a:chExt cx="4983196" cy="38867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87E08E-EBAE-EDFF-1D6A-381F4BC62B13}"/>
                </a:ext>
              </a:extLst>
            </p:cNvPr>
            <p:cNvSpPr txBox="1"/>
            <p:nvPr/>
          </p:nvSpPr>
          <p:spPr>
            <a:xfrm>
              <a:off x="483326" y="1212574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Stimulus Intensity </a:t>
              </a: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MSNA via microneurography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(Kregel et al., 1992; White et al., 2015)</a:t>
              </a:r>
              <a:endParaRPr lang="en-CA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4A3630-E638-759D-392F-0AABCCB1B18E}"/>
                </a:ext>
              </a:extLst>
            </p:cNvPr>
            <p:cNvSpPr txBox="1"/>
            <p:nvPr/>
          </p:nvSpPr>
          <p:spPr>
            <a:xfrm>
              <a:off x="483325" y="2310534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Baroreflex modulation could reduce CV responses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(Cui et al., 1985; Cui et al., 2002)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AFE789-56B0-F496-BA9A-C8CEAA054387}"/>
                </a:ext>
              </a:extLst>
            </p:cNvPr>
            <p:cNvSpPr txBox="1"/>
            <p:nvPr/>
          </p:nvSpPr>
          <p:spPr>
            <a:xfrm>
              <a:off x="483324" y="3355017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exercise with partial hindlimb ischemia in dogs supports this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(Sheriff et al., 1990)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906D5-489D-07E5-2E60-0AC3738CC818}"/>
                </a:ext>
              </a:extLst>
            </p:cNvPr>
            <p:cNvSpPr txBox="1"/>
            <p:nvPr/>
          </p:nvSpPr>
          <p:spPr>
            <a:xfrm>
              <a:off x="549585" y="4452977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PECO after isometric HG not able to override baroreflex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(Fisher et al., 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8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3A65CD-53AE-E4EC-8036-2FCD42A638E2}"/>
              </a:ext>
            </a:extLst>
          </p:cNvPr>
          <p:cNvSpPr txBox="1">
            <a:spLocks/>
          </p:cNvSpPr>
          <p:nvPr/>
        </p:nvSpPr>
        <p:spPr>
          <a:xfrm>
            <a:off x="2171671" y="467237"/>
            <a:ext cx="7848656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Limitations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/Sources of Error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1D13C7-2672-F2B2-D66D-A42AC0E446D4}"/>
              </a:ext>
            </a:extLst>
          </p:cNvPr>
          <p:cNvGrpSpPr/>
          <p:nvPr/>
        </p:nvGrpSpPr>
        <p:grpSpPr>
          <a:xfrm>
            <a:off x="396239" y="975360"/>
            <a:ext cx="11399520" cy="5882640"/>
            <a:chOff x="235131" y="975360"/>
            <a:chExt cx="11399520" cy="5882640"/>
          </a:xfrm>
        </p:grpSpPr>
        <p:pic>
          <p:nvPicPr>
            <p:cNvPr id="8" name="Picture 7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8B1E8BCF-2463-266A-74FF-E0B8E4F6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14" b="14222"/>
            <a:stretch/>
          </p:blipFill>
          <p:spPr>
            <a:xfrm>
              <a:off x="1619795" y="975360"/>
              <a:ext cx="8630193" cy="58826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ADC90D-55E2-828E-99E7-994FAB27E397}"/>
                </a:ext>
              </a:extLst>
            </p:cNvPr>
            <p:cNvSpPr txBox="1"/>
            <p:nvPr/>
          </p:nvSpPr>
          <p:spPr>
            <a:xfrm>
              <a:off x="235131" y="1907177"/>
              <a:ext cx="2764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Baseline For Each New Condition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F90D9E-C47C-BDA5-AAF4-F244D89EDFF2}"/>
                </a:ext>
              </a:extLst>
            </p:cNvPr>
            <p:cNvSpPr txBox="1"/>
            <p:nvPr/>
          </p:nvSpPr>
          <p:spPr>
            <a:xfrm>
              <a:off x="235131" y="4778105"/>
              <a:ext cx="253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HRV   Inter-Subject Variability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(Jauregui-Renaud et al., 2001)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4CFD8-7C88-2084-FBD7-A7F15C51A8A0}"/>
                </a:ext>
              </a:extLst>
            </p:cNvPr>
            <p:cNvSpPr txBox="1"/>
            <p:nvPr/>
          </p:nvSpPr>
          <p:spPr>
            <a:xfrm>
              <a:off x="9196251" y="1907176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Sample Size </a:t>
              </a:r>
            </a:p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 = 17 for power)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8841E-7380-59D5-3165-8E985FD80FF3}"/>
                </a:ext>
              </a:extLst>
            </p:cNvPr>
            <p:cNvSpPr txBox="1"/>
            <p:nvPr/>
          </p:nvSpPr>
          <p:spPr>
            <a:xfrm>
              <a:off x="9196251" y="5055103"/>
              <a:ext cx="2438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Resting BP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(Fabian et al., 2016)</a:t>
              </a:r>
            </a:p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Stress =   SNS = Confound 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(Bigalke et al., 2023)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AB1560-AD6C-AD98-D715-9799E4975980}"/>
              </a:ext>
            </a:extLst>
          </p:cNvPr>
          <p:cNvCxnSpPr/>
          <p:nvPr/>
        </p:nvCxnSpPr>
        <p:spPr>
          <a:xfrm flipV="1">
            <a:off x="1236617" y="4839065"/>
            <a:ext cx="0" cy="2769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1A2529-A5D3-0930-357D-DB1D7D993291}"/>
              </a:ext>
            </a:extLst>
          </p:cNvPr>
          <p:cNvCxnSpPr/>
          <p:nvPr/>
        </p:nvCxnSpPr>
        <p:spPr>
          <a:xfrm flipV="1">
            <a:off x="10533017" y="5664593"/>
            <a:ext cx="0" cy="2769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3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1853DA-C837-97EC-B57F-60DAC7FFB7F9}"/>
              </a:ext>
            </a:extLst>
          </p:cNvPr>
          <p:cNvGrpSpPr/>
          <p:nvPr/>
        </p:nvGrpSpPr>
        <p:grpSpPr>
          <a:xfrm>
            <a:off x="6375345" y="1221343"/>
            <a:ext cx="5626795" cy="5144609"/>
            <a:chOff x="6413916" y="1374635"/>
            <a:chExt cx="5626795" cy="51446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862CE7-EBC6-CB61-0E30-9AF64D7D36F6}"/>
                </a:ext>
              </a:extLst>
            </p:cNvPr>
            <p:cNvGrpSpPr/>
            <p:nvPr/>
          </p:nvGrpSpPr>
          <p:grpSpPr>
            <a:xfrm>
              <a:off x="6413916" y="1374635"/>
              <a:ext cx="5626795" cy="4128946"/>
              <a:chOff x="6439993" y="420444"/>
              <a:chExt cx="5626795" cy="4128946"/>
            </a:xfrm>
          </p:grpSpPr>
          <p:pic>
            <p:nvPicPr>
              <p:cNvPr id="4" name="Picture 3" descr="A diagram of a human body&#10;&#10;AI-generated content may be incorrect.">
                <a:extLst>
                  <a:ext uri="{FF2B5EF4-FFF2-40B4-BE49-F238E27FC236}">
                    <a16:creationId xmlns:a16="http://schemas.microsoft.com/office/drawing/2014/main" id="{B03263FE-8856-03B3-F327-AAD55936E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39993" y="420444"/>
                <a:ext cx="5626795" cy="393875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B8DF86-0E1E-40BA-3F3E-0A8D28C4B1F1}"/>
                  </a:ext>
                </a:extLst>
              </p:cNvPr>
              <p:cNvSpPr txBox="1"/>
              <p:nvPr/>
            </p:nvSpPr>
            <p:spPr>
              <a:xfrm>
                <a:off x="6849824" y="427239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(Crisafulli et al., 2006)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455406-822B-7613-A467-012CC2685E1A}"/>
                </a:ext>
              </a:extLst>
            </p:cNvPr>
            <p:cNvSpPr txBox="1"/>
            <p:nvPr/>
          </p:nvSpPr>
          <p:spPr>
            <a:xfrm>
              <a:off x="6510868" y="5503581"/>
              <a:ext cx="5393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Vary MMR exercise intensity with CPT and measure metabolites to view different mechanisms of sympathetic activation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725BAC-3B09-6CCA-416D-4673C30BD3B4}"/>
              </a:ext>
            </a:extLst>
          </p:cNvPr>
          <p:cNvGrpSpPr/>
          <p:nvPr/>
        </p:nvGrpSpPr>
        <p:grpSpPr>
          <a:xfrm>
            <a:off x="281967" y="1459622"/>
            <a:ext cx="5470042" cy="3663116"/>
            <a:chOff x="281967" y="1459622"/>
            <a:chExt cx="5470042" cy="366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677342-A43A-082C-C879-9C0610F0B4EC}"/>
                </a:ext>
              </a:extLst>
            </p:cNvPr>
            <p:cNvGrpSpPr/>
            <p:nvPr/>
          </p:nvGrpSpPr>
          <p:grpSpPr>
            <a:xfrm>
              <a:off x="281967" y="1459622"/>
              <a:ext cx="5470042" cy="3227587"/>
              <a:chOff x="281967" y="1459622"/>
              <a:chExt cx="5470042" cy="322758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92521BE-B19D-5D9D-8E30-1980C50EF444}"/>
                  </a:ext>
                </a:extLst>
              </p:cNvPr>
              <p:cNvGrpSpPr/>
              <p:nvPr/>
            </p:nvGrpSpPr>
            <p:grpSpPr>
              <a:xfrm>
                <a:off x="281967" y="1459622"/>
                <a:ext cx="5470042" cy="3227587"/>
                <a:chOff x="281967" y="1459622"/>
                <a:chExt cx="5470042" cy="3227587"/>
              </a:xfrm>
            </p:grpSpPr>
            <p:pic>
              <p:nvPicPr>
                <p:cNvPr id="5" name="Picture 4" descr="A person with a blood pressure monitor&#10;&#10;AI-generated content may be incorrect.">
                  <a:extLst>
                    <a:ext uri="{FF2B5EF4-FFF2-40B4-BE49-F238E27FC236}">
                      <a16:creationId xmlns:a16="http://schemas.microsoft.com/office/drawing/2014/main" id="{807DE812-5A76-294E-E6B3-F615B3784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67" y="1459622"/>
                  <a:ext cx="3227587" cy="3227587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Blood pressure - Free vector clipart images on creazilla.com">
                  <a:extLst>
                    <a:ext uri="{FF2B5EF4-FFF2-40B4-BE49-F238E27FC236}">
                      <a16:creationId xmlns:a16="http://schemas.microsoft.com/office/drawing/2014/main" id="{5B197B21-CF8D-D34C-CCD1-0C8D4B0DEC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4686" y="2291609"/>
                  <a:ext cx="2787323" cy="1308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A61C3E-1AB6-A7D2-7A59-0727AD6AC7E3}"/>
                  </a:ext>
                </a:extLst>
              </p:cNvPr>
              <p:cNvSpPr txBox="1"/>
              <p:nvPr/>
            </p:nvSpPr>
            <p:spPr>
              <a:xfrm>
                <a:off x="1201783" y="425849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0" i="0" u="none" strike="noStrik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Delaney et al., 2010</a:t>
                </a:r>
                <a:endParaRPr lang="en-CA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B58387-9960-EB06-D43F-1940098A200D}"/>
                </a:ext>
              </a:extLst>
            </p:cNvPr>
            <p:cNvSpPr txBox="1"/>
            <p:nvPr/>
          </p:nvSpPr>
          <p:spPr>
            <a:xfrm>
              <a:off x="423099" y="4722628"/>
              <a:ext cx="5185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Hypertensive vs Normotensive Responses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14D1BE-E2EA-7E99-D9A1-3472CA94B2F7}"/>
              </a:ext>
            </a:extLst>
          </p:cNvPr>
          <p:cNvSpPr txBox="1">
            <a:spLocks/>
          </p:cNvSpPr>
          <p:nvPr/>
        </p:nvSpPr>
        <p:spPr>
          <a:xfrm>
            <a:off x="836675" y="0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C88C3F-9AEF-EBA7-C453-BB87F4C93B2E}"/>
              </a:ext>
            </a:extLst>
          </p:cNvPr>
          <p:cNvGrpSpPr/>
          <p:nvPr/>
        </p:nvGrpSpPr>
        <p:grpSpPr>
          <a:xfrm>
            <a:off x="256798" y="1374635"/>
            <a:ext cx="5508473" cy="4836832"/>
            <a:chOff x="299235" y="1374635"/>
            <a:chExt cx="5508473" cy="48368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63A249-34A5-7D59-E1BE-E62F1766E44C}"/>
                </a:ext>
              </a:extLst>
            </p:cNvPr>
            <p:cNvGrpSpPr/>
            <p:nvPr/>
          </p:nvGrpSpPr>
          <p:grpSpPr>
            <a:xfrm>
              <a:off x="299235" y="1374635"/>
              <a:ext cx="5508473" cy="4008382"/>
              <a:chOff x="378520" y="1469420"/>
              <a:chExt cx="5508473" cy="4008382"/>
            </a:xfrm>
          </p:grpSpPr>
          <p:pic>
            <p:nvPicPr>
              <p:cNvPr id="1030" name="Picture 6" descr="Mechanisms of Disease: β-adrenergic receptors—alterations in signal  transduction and pharmacogenomics in heart failure | Nature Reviews  Cardiology">
                <a:extLst>
                  <a:ext uri="{FF2B5EF4-FFF2-40B4-BE49-F238E27FC236}">
                    <a16:creationId xmlns:a16="http://schemas.microsoft.com/office/drawing/2014/main" id="{55F7F5F2-45C9-25A0-F362-0C3D700A6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20" y="1469420"/>
                <a:ext cx="5508473" cy="3415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C643D-8B18-13FE-2F04-5CF41E249F29}"/>
                  </a:ext>
                </a:extLst>
              </p:cNvPr>
              <p:cNvSpPr txBox="1"/>
              <p:nvPr/>
            </p:nvSpPr>
            <p:spPr>
              <a:xfrm>
                <a:off x="522514" y="5016137"/>
                <a:ext cx="33179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(Feldman et al., 2005) – Receptor Mechanism </a:t>
                </a:r>
              </a:p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(Fisher et al., 2013) – MMR Beta-Blockers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8F1B8-068F-D005-5866-A9C1EB2ECEC8}"/>
                </a:ext>
              </a:extLst>
            </p:cNvPr>
            <p:cNvSpPr txBox="1"/>
            <p:nvPr/>
          </p:nvSpPr>
          <p:spPr>
            <a:xfrm>
              <a:off x="557349" y="5503581"/>
              <a:ext cx="5050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Receptor antagonists to view affects of sympathetic vs parasympathetic activity</a:t>
              </a:r>
            </a:p>
          </p:txBody>
        </p:sp>
      </p:grpSp>
      <p:pic>
        <p:nvPicPr>
          <p:cNvPr id="19" name="Graphic 18" descr="No sign with solid fill">
            <a:extLst>
              <a:ext uri="{FF2B5EF4-FFF2-40B4-BE49-F238E27FC236}">
                <a16:creationId xmlns:a16="http://schemas.microsoft.com/office/drawing/2014/main" id="{3B74D576-65F5-4670-86AB-3A6AA387B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7092" y="1747441"/>
            <a:ext cx="2975187" cy="297518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4700D7-1360-73D8-4953-1D7F3A1D90E4}"/>
              </a:ext>
            </a:extLst>
          </p:cNvPr>
          <p:cNvGrpSpPr/>
          <p:nvPr/>
        </p:nvGrpSpPr>
        <p:grpSpPr>
          <a:xfrm>
            <a:off x="6437027" y="1570812"/>
            <a:ext cx="5050971" cy="3932769"/>
            <a:chOff x="6301304" y="1696469"/>
            <a:chExt cx="5050971" cy="39327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AE0D4B-FFBE-B71C-3FBE-BE43B78F61BC}"/>
                </a:ext>
              </a:extLst>
            </p:cNvPr>
            <p:cNvGrpSpPr/>
            <p:nvPr/>
          </p:nvGrpSpPr>
          <p:grpSpPr>
            <a:xfrm>
              <a:off x="6384294" y="1696469"/>
              <a:ext cx="4912282" cy="3093421"/>
              <a:chOff x="6439993" y="4562033"/>
              <a:chExt cx="3441246" cy="2174447"/>
            </a:xfrm>
          </p:grpSpPr>
          <p:pic>
            <p:nvPicPr>
              <p:cNvPr id="1028" name="Picture 4" descr="Understanding the Valsalva Maneuver ...">
                <a:extLst>
                  <a:ext uri="{FF2B5EF4-FFF2-40B4-BE49-F238E27FC236}">
                    <a16:creationId xmlns:a16="http://schemas.microsoft.com/office/drawing/2014/main" id="{3DA79F07-BC4C-8C62-4292-3A5398C7F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9993" y="4562033"/>
                <a:ext cx="3441246" cy="1902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6F814-8D43-F7E0-26ED-8B5A25C8E327}"/>
                  </a:ext>
                </a:extLst>
              </p:cNvPr>
              <p:cNvSpPr txBox="1"/>
              <p:nvPr/>
            </p:nvSpPr>
            <p:spPr>
              <a:xfrm>
                <a:off x="6849824" y="645948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1200" b="0" i="0" u="none" strike="noStrik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Zygmunt &amp; Stanczyk, 2010)</a:t>
                </a:r>
                <a:endParaRPr lang="en-CA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668998-2571-BF85-4DCA-6984F230207A}"/>
                </a:ext>
              </a:extLst>
            </p:cNvPr>
            <p:cNvSpPr txBox="1"/>
            <p:nvPr/>
          </p:nvSpPr>
          <p:spPr>
            <a:xfrm>
              <a:off x="6301304" y="4921352"/>
              <a:ext cx="5050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 a Valsalva maneuver to measure autonomic function prior to testing.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F9054-72F0-CE5C-5EB4-5FF6ED86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E0D3E-7F8B-9D06-9697-F300AB6745B8}"/>
              </a:ext>
            </a:extLst>
          </p:cNvPr>
          <p:cNvSpPr/>
          <p:nvPr/>
        </p:nvSpPr>
        <p:spPr>
          <a:xfrm>
            <a:off x="0" y="-1"/>
            <a:ext cx="515366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4679-BC77-7B80-991A-799DB5519075}"/>
              </a:ext>
            </a:extLst>
          </p:cNvPr>
          <p:cNvSpPr txBox="1">
            <a:spLocks/>
          </p:cNvSpPr>
          <p:nvPr/>
        </p:nvSpPr>
        <p:spPr>
          <a:xfrm>
            <a:off x="-1060597" y="2832005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6B772-23AA-655E-8114-68A50164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955342"/>
            <a:ext cx="5153664" cy="4947316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842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5AE314-0666-58BA-C14D-9C21845895E2}"/>
              </a:ext>
            </a:extLst>
          </p:cNvPr>
          <p:cNvSpPr txBox="1">
            <a:spLocks/>
          </p:cNvSpPr>
          <p:nvPr/>
        </p:nvSpPr>
        <p:spPr>
          <a:xfrm>
            <a:off x="2366496" y="1570398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Why study both together?</a:t>
            </a:r>
          </a:p>
        </p:txBody>
      </p:sp>
      <p:pic>
        <p:nvPicPr>
          <p:cNvPr id="2" name="Picture 1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118C7288-F4A4-0146-C833-A1EFB26F77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2802" t="10300" r="1961" b="51628"/>
          <a:stretch/>
        </p:blipFill>
        <p:spPr>
          <a:xfrm>
            <a:off x="328364" y="2764387"/>
            <a:ext cx="3374248" cy="2552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594163-F0BE-77A6-E15A-CFBE82C7C7CB}"/>
              </a:ext>
            </a:extLst>
          </p:cNvPr>
          <p:cNvSpPr/>
          <p:nvPr/>
        </p:nvSpPr>
        <p:spPr>
          <a:xfrm>
            <a:off x="4817145" y="2713141"/>
            <a:ext cx="3893820" cy="266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61C9640A-E999-A789-7A27-32DAFBBCC0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43109" t="9752" r="36942" b="42811"/>
          <a:stretch/>
        </p:blipFill>
        <p:spPr>
          <a:xfrm>
            <a:off x="5989117" y="2704230"/>
            <a:ext cx="1589653" cy="2664230"/>
          </a:xfrm>
          <a:prstGeom prst="rect">
            <a:avLst/>
          </a:prstGeom>
        </p:spPr>
      </p:pic>
      <p:sp>
        <p:nvSpPr>
          <p:cNvPr id="6" name="Equals 12">
            <a:extLst>
              <a:ext uri="{FF2B5EF4-FFF2-40B4-BE49-F238E27FC236}">
                <a16:creationId xmlns:a16="http://schemas.microsoft.com/office/drawing/2014/main" id="{9B32DC78-84A4-FCC9-E564-F0E036E67DAC}"/>
              </a:ext>
            </a:extLst>
          </p:cNvPr>
          <p:cNvSpPr/>
          <p:nvPr/>
        </p:nvSpPr>
        <p:spPr>
          <a:xfrm>
            <a:off x="8982200" y="3672897"/>
            <a:ext cx="939452" cy="95197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Graphic 8" descr="Add with solid fill">
            <a:extLst>
              <a:ext uri="{FF2B5EF4-FFF2-40B4-BE49-F238E27FC236}">
                <a16:creationId xmlns:a16="http://schemas.microsoft.com/office/drawing/2014/main" id="{F1741E73-A79B-AD5C-3D47-A03ECFF32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183" y="3672897"/>
            <a:ext cx="787052" cy="787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368F8C-985E-CF78-1CEC-3722832CB6F4}"/>
              </a:ext>
            </a:extLst>
          </p:cNvPr>
          <p:cNvSpPr txBox="1"/>
          <p:nvPr/>
        </p:nvSpPr>
        <p:spPr>
          <a:xfrm>
            <a:off x="10192887" y="2451295"/>
            <a:ext cx="15119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/>
              <a:t>?</a:t>
            </a:r>
          </a:p>
        </p:txBody>
      </p:sp>
      <p:pic>
        <p:nvPicPr>
          <p:cNvPr id="8" name="Picture 7" descr="A presentation overview of a presentation&#10;&#10;AI-generated content may be incorrect.">
            <a:extLst>
              <a:ext uri="{FF2B5EF4-FFF2-40B4-BE49-F238E27FC236}">
                <a16:creationId xmlns:a16="http://schemas.microsoft.com/office/drawing/2014/main" id="{FE41B124-44E2-839E-F10E-0CE74894D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76" y="32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iagram of a person running&#10;&#10;AI-generated content may be incorrect.">
            <a:extLst>
              <a:ext uri="{FF2B5EF4-FFF2-40B4-BE49-F238E27FC236}">
                <a16:creationId xmlns:a16="http://schemas.microsoft.com/office/drawing/2014/main" id="{CB17D3DA-78F1-9312-5704-1258BEA02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C60B933-D610-C446-05F8-AFDD4E48B198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C1C2-CDA9-2DE1-D681-A531472CAD7E}"/>
              </a:ext>
            </a:extLst>
          </p:cNvPr>
          <p:cNvSpPr/>
          <p:nvPr/>
        </p:nvSpPr>
        <p:spPr>
          <a:xfrm>
            <a:off x="287066" y="328715"/>
            <a:ext cx="11606981" cy="6278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C2E96A-648F-AF98-C133-7932343E80A4}"/>
              </a:ext>
            </a:extLst>
          </p:cNvPr>
          <p:cNvSpPr txBox="1">
            <a:spLocks/>
          </p:cNvSpPr>
          <p:nvPr/>
        </p:nvSpPr>
        <p:spPr>
          <a:xfrm>
            <a:off x="-367834" y="490747"/>
            <a:ext cx="5612468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u="sng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Cold Pressor Test</a:t>
            </a:r>
          </a:p>
        </p:txBody>
      </p:sp>
      <p:pic>
        <p:nvPicPr>
          <p:cNvPr id="14" name="Picture 13" descr="A diagram of a human body&#10;&#10;AI-generated content may be incorrect.">
            <a:extLst>
              <a:ext uri="{FF2B5EF4-FFF2-40B4-BE49-F238E27FC236}">
                <a16:creationId xmlns:a16="http://schemas.microsoft.com/office/drawing/2014/main" id="{DA667E46-711D-DEBC-3B43-9AF489CF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6" y="-6300"/>
            <a:ext cx="11203859" cy="6535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83204E-0872-472C-EE31-EB434542CA34}"/>
              </a:ext>
            </a:extLst>
          </p:cNvPr>
          <p:cNvSpPr txBox="1"/>
          <p:nvPr/>
        </p:nvSpPr>
        <p:spPr>
          <a:xfrm>
            <a:off x="10185174" y="5951065"/>
            <a:ext cx="26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E84FB-ADB9-31CE-4CC6-D80C2AFF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B44DF8-AFB9-6384-F3B9-6AD817B87035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F16B2-05D8-6D65-360F-D3DD4BBD933F}"/>
              </a:ext>
            </a:extLst>
          </p:cNvPr>
          <p:cNvSpPr/>
          <p:nvPr/>
        </p:nvSpPr>
        <p:spPr>
          <a:xfrm>
            <a:off x="287066" y="328715"/>
            <a:ext cx="11606981" cy="6278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BBB60-8C95-2956-B9AB-D7E691557696}"/>
              </a:ext>
            </a:extLst>
          </p:cNvPr>
          <p:cNvSpPr txBox="1">
            <a:spLocks/>
          </p:cNvSpPr>
          <p:nvPr/>
        </p:nvSpPr>
        <p:spPr>
          <a:xfrm>
            <a:off x="6148783" y="328715"/>
            <a:ext cx="6292167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u="sng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Muscle Metaboreflex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FDD28-A219-9F23-A3BC-CC42466A264D}"/>
              </a:ext>
            </a:extLst>
          </p:cNvPr>
          <p:cNvSpPr txBox="1"/>
          <p:nvPr/>
        </p:nvSpPr>
        <p:spPr>
          <a:xfrm>
            <a:off x="8918830" y="6299318"/>
            <a:ext cx="42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(Nishiyasu et al., 1994)</a:t>
            </a:r>
            <a:r>
              <a:rPr lang="en-US" sz="1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B73FC-02BB-016B-FCBB-E674B555C80D}"/>
              </a:ext>
            </a:extLst>
          </p:cNvPr>
          <p:cNvSpPr txBox="1"/>
          <p:nvPr/>
        </p:nvSpPr>
        <p:spPr>
          <a:xfrm>
            <a:off x="3977015" y="6290731"/>
            <a:ext cx="246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0" u="none" strike="noStrike">
                <a:effectLst/>
                <a:latin typeface="Times New Roman" panose="02020603050405020304" pitchFamily="18" charset="0"/>
              </a:rPr>
              <a:t>(Fischer et al., 2013)</a:t>
            </a:r>
            <a:endParaRPr lang="en-US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F619-0165-66D5-A85B-E304246AEDCE}"/>
              </a:ext>
            </a:extLst>
          </p:cNvPr>
          <p:cNvSpPr txBox="1"/>
          <p:nvPr/>
        </p:nvSpPr>
        <p:spPr>
          <a:xfrm>
            <a:off x="4089062" y="5752054"/>
            <a:ext cx="148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CCBC5-AEC0-7450-B2E8-1F511A032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43A11E-A9FB-15EB-1E1B-E0F7E5D783E8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5AE314-0666-58BA-C14D-9C21845895E2}"/>
              </a:ext>
            </a:extLst>
          </p:cNvPr>
          <p:cNvSpPr txBox="1">
            <a:spLocks/>
          </p:cNvSpPr>
          <p:nvPr/>
        </p:nvSpPr>
        <p:spPr>
          <a:xfrm>
            <a:off x="1393599" y="448873"/>
            <a:ext cx="940480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Do Concurrent Tests Amplify Responses?</a:t>
            </a:r>
          </a:p>
        </p:txBody>
      </p:sp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80745275-27C0-CD56-4F13-08B0B616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3" y="5291529"/>
            <a:ext cx="428698" cy="393939"/>
          </a:xfrm>
          <a:prstGeom prst="rect">
            <a:avLst/>
          </a:prstGeom>
        </p:spPr>
      </p:pic>
      <p:pic>
        <p:nvPicPr>
          <p:cNvPr id="17" name="Picture 16" descr="A diagram of a person's arm&#10;&#10;AI-generated content may be incorrect.">
            <a:extLst>
              <a:ext uri="{FF2B5EF4-FFF2-40B4-BE49-F238E27FC236}">
                <a16:creationId xmlns:a16="http://schemas.microsoft.com/office/drawing/2014/main" id="{63ED0488-04F4-EA30-4DF3-991A953D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blue and white logo&#10;&#10;AI-generated content may be incorrect.">
            <a:extLst>
              <a:ext uri="{FF2B5EF4-FFF2-40B4-BE49-F238E27FC236}">
                <a16:creationId xmlns:a16="http://schemas.microsoft.com/office/drawing/2014/main" id="{CB5DE1DD-2A13-A895-F336-07940D816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" y="5173706"/>
            <a:ext cx="428698" cy="3939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9625ED-4B33-F768-8E46-BED86AD8DEDF}"/>
              </a:ext>
            </a:extLst>
          </p:cNvPr>
          <p:cNvSpPr txBox="1"/>
          <p:nvPr/>
        </p:nvSpPr>
        <p:spPr>
          <a:xfrm>
            <a:off x="9719109" y="6300149"/>
            <a:ext cx="21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(Kalfon et al., 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95BBD-7B0F-D62D-FF9E-027A3066B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02764A-AF2F-4824-137B-EB26A21BF2C3}"/>
              </a:ext>
            </a:extLst>
          </p:cNvPr>
          <p:cNvSpPr/>
          <p:nvPr/>
        </p:nvSpPr>
        <p:spPr>
          <a:xfrm>
            <a:off x="8949690" y="0"/>
            <a:ext cx="324231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09151971-0130-6510-6013-A0456A108C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7941" y="789735"/>
            <a:ext cx="8531972" cy="5701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A8FBAE6-E56B-157C-9CB0-ECDDD5814F18}"/>
              </a:ext>
            </a:extLst>
          </p:cNvPr>
          <p:cNvSpPr txBox="1">
            <a:spLocks/>
          </p:cNvSpPr>
          <p:nvPr/>
        </p:nvSpPr>
        <p:spPr>
          <a:xfrm>
            <a:off x="-2795853" y="536296"/>
            <a:ext cx="924638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1D50-9A57-8A2F-DB81-24140C36505B}"/>
              </a:ext>
            </a:extLst>
          </p:cNvPr>
          <p:cNvSpPr txBox="1"/>
          <p:nvPr/>
        </p:nvSpPr>
        <p:spPr>
          <a:xfrm>
            <a:off x="449728" y="171263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Metrics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34299-619F-1ABE-6935-4E5A707DD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06361"/>
              </p:ext>
            </p:extLst>
          </p:nvPr>
        </p:nvGraphicFramePr>
        <p:xfrm>
          <a:off x="158921" y="2076947"/>
          <a:ext cx="2990850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29409872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14925702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Characteristic</a:t>
                      </a:r>
                      <a:endParaRPr lang="en-US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Participant</a:t>
                      </a:r>
                      <a:endParaRPr lang="en-US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4044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Mass (kg)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12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Height (cm)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1408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Sex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3755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Age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738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BP (mmHg)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24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60D6C4-23EC-D36E-476D-1B56F6F4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2732AF-1EA1-EE69-A8A9-C50210F10CEF}"/>
              </a:ext>
            </a:extLst>
          </p:cNvPr>
          <p:cNvSpPr/>
          <p:nvPr/>
        </p:nvSpPr>
        <p:spPr>
          <a:xfrm>
            <a:off x="0" y="0"/>
            <a:ext cx="324231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FFB7-8C9F-AA64-9617-476CC6B9BD97}"/>
              </a:ext>
            </a:extLst>
          </p:cNvPr>
          <p:cNvSpPr txBox="1">
            <a:spLocks/>
          </p:cNvSpPr>
          <p:nvPr/>
        </p:nvSpPr>
        <p:spPr>
          <a:xfrm>
            <a:off x="1469390" y="259038"/>
            <a:ext cx="924638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Measurements</a:t>
            </a:r>
          </a:p>
        </p:txBody>
      </p:sp>
      <p:pic>
        <p:nvPicPr>
          <p:cNvPr id="3" name="Picture 2" descr="A person sitting in a chair with a computer and a monitor&#10;&#10;AI-generated content may be incorrect.">
            <a:extLst>
              <a:ext uri="{FF2B5EF4-FFF2-40B4-BE49-F238E27FC236}">
                <a16:creationId xmlns:a16="http://schemas.microsoft.com/office/drawing/2014/main" id="{3482EE83-C612-0836-FCF4-5128201A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5" y="1209141"/>
            <a:ext cx="7583366" cy="5232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9B920-3988-B858-D125-7986B4B3B601}"/>
              </a:ext>
            </a:extLst>
          </p:cNvPr>
          <p:cNvSpPr txBox="1"/>
          <p:nvPr/>
        </p:nvSpPr>
        <p:spPr>
          <a:xfrm>
            <a:off x="8047051" y="1839107"/>
            <a:ext cx="396102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Measurements:</a:t>
            </a:r>
          </a:p>
          <a:p>
            <a:r>
              <a:rPr lang="en-US">
                <a:latin typeface="Times New Roman"/>
                <a:cs typeface="Times New Roman"/>
              </a:rPr>
              <a:t>	Mean Arterial Pressure (MAP)</a:t>
            </a:r>
          </a:p>
          <a:p>
            <a:r>
              <a:rPr lang="en-US">
                <a:latin typeface="Times New Roman"/>
                <a:cs typeface="Times New Roman"/>
              </a:rPr>
              <a:t>	Heart Rate (HR)</a:t>
            </a:r>
          </a:p>
          <a:p>
            <a:r>
              <a:rPr lang="en-US">
                <a:latin typeface="Times New Roman"/>
                <a:cs typeface="Times New Roman"/>
              </a:rPr>
              <a:t>	Pulse Transit Time (PTT)</a:t>
            </a:r>
          </a:p>
          <a:p>
            <a:r>
              <a:rPr lang="en-US" sz="1200">
                <a:latin typeface="Times New Roman"/>
                <a:cs typeface="Times New Roman"/>
              </a:rPr>
              <a:t>           (Zhang et al., 2011)</a:t>
            </a:r>
          </a:p>
          <a:p>
            <a:r>
              <a:rPr lang="en-US">
                <a:latin typeface="Times New Roman"/>
                <a:cs typeface="Times New Roman"/>
              </a:rPr>
              <a:t>	Heart Rate Variability (HRV)</a:t>
            </a:r>
          </a:p>
          <a:p>
            <a:r>
              <a:rPr lang="en-US" sz="1200">
                <a:latin typeface="Times New Roman"/>
                <a:cs typeface="Times New Roman"/>
              </a:rPr>
              <a:t> (Navarro-</a:t>
            </a:r>
            <a:r>
              <a:rPr lang="en-US" sz="1200" err="1">
                <a:latin typeface="Times New Roman"/>
                <a:cs typeface="Times New Roman"/>
              </a:rPr>
              <a:t>Lomaset</a:t>
            </a:r>
            <a:r>
              <a:rPr lang="en-US" sz="1200">
                <a:latin typeface="Times New Roman"/>
                <a:cs typeface="Times New Roman"/>
              </a:rPr>
              <a:t> al., 2020; Shaffer &amp; Ginsberg, 2017)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Software:</a:t>
            </a:r>
            <a:endParaRPr lang="en-US"/>
          </a:p>
          <a:p>
            <a:r>
              <a:rPr lang="en-US">
                <a:latin typeface="Times New Roman"/>
                <a:cs typeface="Times New Roman"/>
              </a:rPr>
              <a:t>	</a:t>
            </a:r>
            <a:r>
              <a:rPr lang="en-US" err="1">
                <a:latin typeface="Times New Roman"/>
                <a:cs typeface="Times New Roman"/>
              </a:rPr>
              <a:t>AcqKnowledge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	JASP</a:t>
            </a:r>
          </a:p>
          <a:p>
            <a:r>
              <a:rPr lang="en-US">
                <a:latin typeface="Times New Roman"/>
                <a:cs typeface="Times New Roman"/>
              </a:rPr>
              <a:t>	Microsoft Excel</a:t>
            </a:r>
          </a:p>
          <a:p>
            <a:r>
              <a:rPr lang="en-US">
                <a:latin typeface="Times New Roman"/>
                <a:cs typeface="Times New Roman"/>
              </a:rPr>
              <a:t>    </a:t>
            </a:r>
            <a:r>
              <a:rPr lang="en-US" err="1">
                <a:latin typeface="Times New Roman"/>
                <a:cs typeface="Times New Roman"/>
              </a:rPr>
              <a:t>HRVanalysis</a:t>
            </a:r>
            <a:endParaRPr lang="en-US" err="1"/>
          </a:p>
          <a:p>
            <a:r>
              <a:rPr lang="en-US" sz="1200">
                <a:latin typeface="Times New Roman"/>
                <a:cs typeface="Times New Roman"/>
              </a:rPr>
              <a:t>      </a:t>
            </a:r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312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2947F-29CB-A347-2863-13F1AA6F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84CB-4312-8672-6338-5ABDF61DD9CD}"/>
              </a:ext>
            </a:extLst>
          </p:cNvPr>
          <p:cNvSpPr txBox="1">
            <a:spLocks/>
          </p:cNvSpPr>
          <p:nvPr/>
        </p:nvSpPr>
        <p:spPr>
          <a:xfrm>
            <a:off x="2366498" y="41764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Results: </a:t>
            </a:r>
            <a:r>
              <a:rPr lang="en-US" sz="4800" b="1">
                <a:solidFill>
                  <a:srgbClr val="156082">
                    <a:lumMod val="50000"/>
                  </a:srgbClr>
                </a:solidFill>
                <a:latin typeface="Times New Roman"/>
                <a:cs typeface="Times New Roman"/>
              </a:rPr>
              <a:t>HR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3F393-105A-57CA-D99C-2AE21C90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16191"/>
          <a:stretch/>
        </p:blipFill>
        <p:spPr>
          <a:xfrm>
            <a:off x="1761868" y="1227052"/>
            <a:ext cx="8657984" cy="43907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070823-9869-A0A8-BA67-1F4F7C2449A4}"/>
              </a:ext>
            </a:extLst>
          </p:cNvPr>
          <p:cNvCxnSpPr/>
          <p:nvPr/>
        </p:nvCxnSpPr>
        <p:spPr>
          <a:xfrm flipH="1">
            <a:off x="7945120" y="1259840"/>
            <a:ext cx="538480" cy="792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BF8C8EE-94C4-7A91-6090-8878C35F149F}"/>
              </a:ext>
            </a:extLst>
          </p:cNvPr>
          <p:cNvSpPr/>
          <p:nvPr/>
        </p:nvSpPr>
        <p:spPr>
          <a:xfrm>
            <a:off x="7904480" y="518159"/>
            <a:ext cx="1778000" cy="149352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12796-65F7-1D87-1E3A-28A1BD3DD621}"/>
              </a:ext>
            </a:extLst>
          </p:cNvPr>
          <p:cNvSpPr txBox="1"/>
          <p:nvPr/>
        </p:nvSpPr>
        <p:spPr>
          <a:xfrm>
            <a:off x="8249920" y="934720"/>
            <a:ext cx="12903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Increased by 8 BPM</a:t>
            </a:r>
          </a:p>
        </p:txBody>
      </p:sp>
    </p:spTree>
    <p:extLst>
      <p:ext uri="{BB962C8B-B14F-4D97-AF65-F5344CB8AC3E}">
        <p14:creationId xmlns:p14="http://schemas.microsoft.com/office/powerpoint/2010/main" val="6115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5748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17d988874081c39eea1b2"/>
  <p:tag name="BIOJSON" val="{&quot;id&quot;:&quot;5d412816-09b9-443f-8035-881b4de742ae&quot;,&quot;objects&quot;:{&quot;5d412816-09b9-443f-8035-881b4de742ae&quot;:{&quot;id&quot;:&quot;5d412816-09b9-443f-8035-881b4de742ae&quot;,&quot;type&quot;:&quot;FIGURE_OBJECT&quot;,&quot;document&quot;:{&quot;type&quot;:&quot;DOCUMENT_GROUP&quot;,&quot;canvasType&quot;:&quot;FIGURE&quot;,&quot;units&quot;:&quot;in&quot;}},&quot;c36ab9e7-b8ff-4f0a-84ab-acaa9697cf07&quot;:{&quot;id&quot;:&quot;c36ab9e7-b8ff-4f0a-84ab-acaa9697cf0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5d412816-09b9-443f-8035-881b4de742ae&quot;,&quot;type&quot;:&quot;FRAME&quot;,&quot;order&quot;:&quot;5&quot;}},&quot;46fc5e15-6fa4-408c-b8c4-758b7e147912&quot;:{&quot;id&quot;:&quot;46fc5e15-6fa4-408c-b8c4-758b7e147912&quot;,&quot;type&quot;:&quot;FIGURE_OBJECT&quot;,&quot;document&quot;:{&quot;type&quot;:&quot;FIGURE&quot;,&quot;canvasType&quot;:&quot;FIGURE&quot;,&quot;units&quot;:&quot;in&quot;},&quot;parent&quot;:{&quot;parentId&quot;:&quot;5d412816-09b9-443f-8035-881b4de742ae&quot;,&quot;type&quot;:&quot;DOCUMENT&quot;,&quot;order&quot;:&quot;5&quot;}},&quot;820c33c7-d1d9-4bd5-be1f-9570c87ebb2f&quot;:{&quot;id&quot;:&quot;820c33c7-d1d9-4bd5-be1f-9570c87ebb2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46fc5e15-6fa4-408c-b8c4-758b7e147912&quot;,&quot;order&quot;:&quot;5&quot;}},&quot;f1642de3-1ff4-475f-aa9a-feaf98d8086b&quot;:{&quot;id&quot;:&quot;f1642de3-1ff4-475f-aa9a-feaf98d8086b&quot;,&quot;type&quot;:&quot;FIGURE_OBJECT&quot;,&quot;guide&quot;:{&quot;type&quot;:&quot;GRID&quot;,&quot;distance&quot;:0.5,&quot;units&quot;:&quot;in&quot;},&quot;parent&quot;:{&quot;parentId&quot;:&quot;5d412816-09b9-443f-8035-881b4de742ae&quot;,&quot;type&quot;:&quot;GUIDE&quot;,&quot;order&quot;:&quot;5&quot;}},&quot;6f90d0d2-d077-49ee-8a0d-46f38726eaa3&quot;:{&quot;id&quot;:&quot;6f90d0d2-d077-49ee-8a0d-46f38726eaa3&quot;,&quot;name&quot;:&quot;Heart&quot;,&quot;displayName&quot;:&quot;&quot;,&quot;type&quot;:&quot;FIGURE_OBJECT&quot;,&quot;relativeTransform&quot;:{&quot;translate&quot;:{&quot;x&quot;:-440.27515183891063,&quot;y&quot;:34.919081820136746},&quot;rotate&quot;:0,&quot;skewX&quot;:0,&quot;scale&quot;:{&quot;x&quot;:1.0291228826117176,&quot;y&quot;:1.0291228826117176}},&quot;image&quot;:{&quot;url&quot;:&quot;https://icons.cdn.biorender.com/biorender/59b930c03ba528001207d297/20180917194535/image/59b930c03ba528001207d297.png&quot;,&quot;isPremium&quot;:false,&quot;isOrgIcon&quot;:false,&quot;size&quot;:{&quot;x&quot;:150,&quot;y&quot;:212.58992805755395}},&quot;source&quot;:{&quot;id&quot;:&quot;59b930c03ba528001207d297&quot;,&quot;version&quot;:&quot;20180917194535&quot;,&quot;type&quot;:&quot;ASSETS&quot;},&quot;isPremium&quot;:false,&quot;parent&quot;:{&quot;type&quot;:&quot;CHILD&quot;,&quot;parentId&quot;:&quot;20689b55-0b6a-431f-9721-f40d7a5c928e&quot;,&quot;order&quot;:&quot;2&quot;}},&quot;6bd11b0e-3cfa-4049-9532-6db5882b9623&quot;:{&quot;type&quot;:&quot;FIGURE_OBJECT&quot;,&quot;id&quot;:&quot;6bd11b0e-3cfa-4049-9532-6db5882b9623&quot;,&quot;relativeTransform&quot;:{&quot;translate&quot;:{&quot;x&quot;:-226.2921620301706,&quot;y&quot;:-92.33652815766939},&quot;rotate&quot;:3.141592653589793},&quot;opacity&quot;:1,&quot;path&quot;:{&quot;type&quot;:&quot;POLY_LINE&quot;,&quot;points&quot;:[{&quot;x&quot;:1.0742160804375494e-15,&quot;y&quot;:39.37190843742963},{&quot;x&quot;:-1.0742160804375494e-15,&quot;y&quot;:-39.3719084374296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6564f60-b4ff-4a0f-8a9e-09849bda5777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84ad0d1-ef6b-4a86-90eb-96e73d056280&quot;:{&quot;id&quot;:&quot;e84ad0d1-ef6b-4a86-90eb-96e73d056280&quot;,&quot;type&quot;:&quot;FIGURE_OBJECT&quot;,&quot;relativeTransform&quot;:{&quot;translate&quot;:{&quot;x&quot;:-121.00344833766347,&quot;y&quot;:-85.94328016854382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8]}],&quot;text&quot;:&quot;HRV + PTT&quot;}],&quot;_lastCaretLocation&quot;:{&quot;lineIndex&quot;:0,&quot;runIndex&quot;:-1,&quot;charIndex&quot;:-1,&quot;endOfLine&quot;:true}},&quot;format&quot;:&quot;BETTER_TEXT&quot;,&quot;size&quot;:{&quot;x&quot;:132.0037600134273,&quot;y&quot;:60.59524193798694},&quot;targetSize&quot;:{&quot;x&quot;:132.0037600134273,&quot;y&quot;:60.59524193798694}},&quot;parent&quot;:{&quot;type&quot;:&quot;CHILD&quot;,&quot;parentId&quot;:&quot;f6564f60-b4ff-4a0f-8a9e-09849bda5777&quot;,&quot;order&quot;:&quot;5&quot;}},&quot;b0884c3d-9d12-4a27-8c0b-812990b6a913&quot;:{&quot;type&quot;:&quot;FIGURE_OBJECT&quot;,&quot;id&quot;:&quot;b0884c3d-9d12-4a27-8c0b-812990b6a913&quot;,&quot;relativeTransform&quot;:{&quot;translate&quot;:{&quot;x&quot;:54.83944389499128,&quot;y&quot;:-114.83476155048626},&quot;rotate&quot;:0},&quot;opacity&quot;:1,&quot;path&quot;:{&quot;type&quot;:&quot;POLY_LINE&quot;,&quot;points&quot;:[{&quot;x&quot;:-63.276281417297625,&quot;y&quot;:0},{&quot;x&quot;:63.276281417297625,&quot;y&quot;:0}],&quot;closed&quot;:false},&quot;pathStyles&quot;:[{&quot;type&quot;:&quot;FILL&quot;,&quot;fillStyle&quot;:&quot;rgba(0,0,0,0)&quot;},{&quot;type&quot;:&quot;STROKE&quot;,&quot;strokeStyle&quot;:&quot;#232323&quot;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0316314a-988a-4556-bea3-2914d90375c4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6979326c-9401-4e0e-ad06-5c859a0bc3d7&quot;:{&quot;id&quot;:&quot;6979326c-9401-4e0e-ad06-5c859a0bc3d7&quot;,&quot;name&quot;:&quot;Vagus nerve &quot;,&quot;displayName&quot;:&quot;&quot;,&quot;type&quot;:&quot;FIGURE_OBJECT&quot;,&quot;relativeTransform&quot;:{&quot;translate&quot;:{&quot;x&quot;:310.3688855783141,&quot;y&quot;:-25.67987299857604},&quot;rotate&quot;:0.4371570985719513,&quot;skewX&quot;:1.3019461085768676e-16,&quot;scale&quot;:{&quot;x&quot;:1.1309782173760206,&quot;y&quot;:1.1309782173760208}},&quot;image&quot;:{&quot;url&quot;:&quot;https://icons.cdn.biorender.com/biorender/618e8ae985984800293ddc65/20211112160432/image/618e8ae985984800293ddc65.png&quot;,&quot;isPremium&quot;:false,&quot;isOrgIcon&quot;:false,&quot;size&quot;:{&quot;x&quot;:118,&quot;y&quot;:224.8503937007874}},&quot;source&quot;:{&quot;id&quot;:&quot;618e8ae985984800293ddc65&quot;,&quot;version&quot;:&quot;20211112160432&quot;,&quot;type&quot;:&quot;ASSETS&quot;},&quot;isPremium&quot;:false,&quot;parent&quot;:{&quot;type&quot;:&quot;CHILD&quot;,&quot;parentId&quot;:&quot;0316314a-988a-4556-bea3-2914d90375c4&quot;,&quot;order&quot;:&quot;5&quot;}},&quot;082c4533-80d3-4c16-98f0-835969663ac5&quot;:{&quot;id&quot;:&quot;082c4533-80d3-4c16-98f0-835969663ac5&quot;,&quot;type&quot;:&quot;FIGURE_OBJECT&quot;,&quot;relativeTransform&quot;:{&quot;translate&quot;:{&quot;x&quot;:184.99470606767832,&quot;y&quot;:-84.26861474355458},&quot;rotate&quot;:0.43715709857195073,&quot;skewX&quot;:1.3701133872871862e-16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3,&quot;color&quot;:&quot;black&quot;,&quot;fontWeight&quot;:&quot;normal&quot;,&quot;fontStyle&quot;:&quot;normal&quot;,&quot;decoration&quot;:&quot;none&quot;},&quot;range&quot;:[0,2]}],&quot;text&quot;:&quot;PNS&quot;}]},&quot;format&quot;:&quot;BETTER_TEXT&quot;,&quot;size&quot;:{&quot;x&quot;:88.58679398421671,&quot;y&quot;:37.96576885037859},&quot;targetSize&quot;:{&quot;x&quot;:88.58679398421671,&quot;y&quot;:37.96576885037859}},&quot;parent&quot;:{&quot;type&quot;:&quot;CHILD&quot;,&quot;parentId&quot;:&quot;0316314a-988a-4556-bea3-2914d90375c4&quot;,&quot;order&quot;:&quot;7&quot;}},&quot;0316314a-988a-4556-bea3-2914d90375c4&quot;:{&quot;type&quot;:&quot;FIGURE_OBJECT&quot;,&quot;id&quot;:&quot;0316314a-988a-4556-bea3-2914d90375c4&quot;,&quot;parent&quot;:{&quot;type&quot;:&quot;CHILD&quot;,&quot;parentId&quot;:&quot;3c60731c-8c24-4ea2-a7cb-69ae47578679&quot;,&quot;order&quot;:&quot;1&quot;},&quot;relativeTransform&quot;:{&quot;translate&quot;:{&quot;x&quot;:90.80984057482634,&quot;y&quot;:-41.1919941873887},&quot;rotate&quot;:-0.437157098571951}},&quot;f1fcba81-06c0-4d3b-8053-1177f6494ada&quot;:{&quot;type&quot;:&quot;FIGURE_OBJECT&quot;,&quot;id&quot;:&quot;f1fcba81-06c0-4d3b-8053-1177f6494ada&quot;,&quot;relativeTransform&quot;:{&quot;translate&quot;:{&quot;x&quot;:93.50828253889537,&quot;y&quot;:-43.824712404407784},&quot;rotate&quot;:0},&quot;opacity&quot;:1,&quot;path&quot;:{&quot;type&quot;:&quot;POLY_LINE&quot;,&quot;points&quot;:[{&quot;x&quot;:-65.38549079787421,&quot;y&quot;:-37.262699056853045},{&quot;x&quot;:65.38549079787421,&quot;y&quot;:37.262699056853045}],&quot;closed&quot;:false},&quot;pathStyles&quot;:[{&quot;type&quot;:&quot;FILL&quot;,&quot;fillStyle&quot;:&quot;rgba(0,0,0,0)&quot;},{&quot;type&quot;:&quot;STROKE&quot;,&quot;strokeStyle&quot;:&quot;#232323&quot;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3c60731c-8c24-4ea2-a7cb-69ae4757867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84d6e2f-afa6-4c57-b0b4-f48666df0dac&quot;:{&quot;relativeTransform&quot;:{&quot;translate&quot;:{&quot;x&quot;:333.253578503594,&quot;y&quot;:65.77542343889239},&quot;rotate&quot;:0},&quot;type&quot;:&quot;FIGURE_OBJECT&quot;,&quot;id&quot;:&quot;984d6e2f-afa6-4c57-b0b4-f48666df0dac&quot;,&quot;name&quot;:&quot;Sympathetic nervous system schematic 2&quot;,&quot;displayName&quot;:&quot;Sympathetic nervous system schematic 2&quot;,&quot;opacity&quot;:1,&quot;source&quot;:{&quot;id&quot;:&quot;5cf986db62406c3300973ffe&quot;,&quot;type&quot;:&quot;ASSETS&quot;},&quot;pathStyles&quot;:[{&quot;type&quot;:&quot;FILL&quot;,&quot;fillStyle&quot;:&quot;rgb(0,0,0)&quot;}],&quot;isLocked&quot;:false,&quot;parent&quot;:{&quot;type&quot;:&quot;CHILD&quot;,&quot;parentId&quot;:&quot;3c60731c-8c24-4ea2-a7cb-69ae47578679&quot;,&quot;order&quot;:&quot;5&quot;},&quot;isPremium&quot;:true},&quot;45d97eca-962a-4b93-b534-5046c362c7bd&quot;:{&quot;type&quot;:&quot;FIGURE_OBJECT&quot;,&quot;id&quot;:&quot;45d97eca-962a-4b93-b534-5046c362c7bd&quot;,&quot;name&quot;:&quot;Anterior spinal cord with brain&quot;,&quot;relativeTransform&quot;:{&quot;translate&quot;:{&quot;x&quot;:-0.2382061309413811,&quot;y&quot;:0},&quot;rotate&quot;:0,&quot;skewX&quot;:0,&quot;scale&quot;:{&quot;x&quot;:0.7709216601375645,&quot;y&quot;:0.7709216601375646}},&quot;opacity&quot;:1,&quot;image&quot;:{&quot;url&quot;:&quot;https://res.cloudinary.com/dlcjuc3ej/image/upload/v1559854366/nywky3ihuhfacwkq0ie0.svg#/keystone/api/icons/5cf97bfb78e04c0400a782de/20190606205246/image/spinal-cord-anterior-with-brain.svg&quot;,&quot;size&quot;:{&quot;x&quot;:138,&quot;y&quot;:315},&quot;isPremium&quot;:false},&quot;source&quot;:{&quot;id&quot;:&quot;5cf97bfb78e04c0400a782de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05&quot;}},&quot;d966949e-c4f1-415f-acc7-59628ebf8d33&quot;:{&quot;type&quot;:&quot;FIGURE_OBJECT&quot;,&quot;id&quot;:&quot;d966949e-c4f1-415f-acc7-59628ebf8d33&quot;,&quot;name&quot;:&quot;Wide sympathetic trunk&quot;,&quot;relativeTransform&quot;:{&quot;translate&quot;:{&quot;x&quot;:23.76647533710609,&quot;y&quot;:33.84909120677043},&quot;rotate&quot;:6.283185307179586,&quot;skewX&quot;:0,&quot;scale&quot;:{&quot;x&quot;:-0.31616450106765287,&quot;y&quot;:0.31616450106765287}},&quot;opacity&quot;:1,&quot;image&quot;:{&quot;url&quot;:&quot;https://res.cloudinary.com/dlcjuc3ej/image/upload/v1559856258/tbwr5s2yab7l9cm5n5kw.svg#/keystone/api/icons/5cf9844478e04c0400a78364/20190606212418/image/sympathetic%20trunk-wide.svg&quot;,&quot;size&quot;:{&quot;x&quot;:63,&quot;y&quot;:515},&quot;isPremium&quot;:false},&quot;source&quot;:{&quot;id&quot;:&quot;5cf9844478e04c0400a78364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1&quot;}},&quot;cee03cd4-38ef-4650-a5ec-3ded29731c74&quot;:{&quot;type&quot;:&quot;FIGURE_OBJECT&quot;,&quot;id&quot;:&quot;cee03cd4-38ef-4650-a5ec-3ded29731c74&quot;,&quot;name&quot;:&quot;Neuron arrow (straight 1)&quot;,&quot;relativeTransform&quot;:{&quot;translate&quot;:{&quot;x&quot;:10.795068752207186,&quot;y&quot;:13.00822025968076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2&quot;}},&quot;e4d9c74f-32b0-458d-aa0f-67107dccf6cb&quot;:{&quot;type&quot;:&quot;FIGURE_OBJECT&quot;,&quot;id&quot;:&quot;e4d9c74f-32b0-458d-aa0f-67107dccf6cb&quot;,&quot;name&quot;:&quot;Neuron arrow (straight 1)&quot;,&quot;relativeTransform&quot;:{&quot;translate&quot;:{&quot;x&quot;:35.096425128790756,&quot;y&quot;:13.250757411184711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3&quot;}},&quot;6093f4fa-02df-4372-9500-04c6acdeec1b&quot;:{&quot;type&quot;:&quot;FIGURE_OBJECT&quot;,&quot;id&quot;:&quot;6093f4fa-02df-4372-9500-04c6acdeec1b&quot;,&quot;name&quot;:&quot;Neuron arrow (curved 6)&quot;,&quot;relativeTransform&quot;:{&quot;translate&quot;:{&quot;x&quot;:27.553952819074073,&quot;y&quot;:34.47492367806187},&quot;rotate&quot;:-1.5707963267948966,&quot;skewX&quot;:-8.91266360902216e-33,&quot;scale&quot;:{&quot;x&quot;:0.05197224675084705,&quot;y&quot;:0.051972246750847044}},&quot;opacity&quot;:1,&quot;image&quot;:{&quot;url&quot;:&quot;https://res.cloudinary.com/dlcjuc3ej/image/upload/v1540571095/vfyjyvrluvihee85sne1.svg#/keystone/api/icons/5bd33fb0b33ef012009e1500/20181026162455/image/neuron-arrow-curved-6.svg&quot;,&quot;size&quot;:{&quot;x&quot;:753,&quot;y&quot;:244},&quot;isPremium&quot;:false},&quot;source&quot;:{&quot;id&quot;:&quot;5bd33fb0b33ef012009e1500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5&quot;}},&quot;b393e824-5046-4c83-a193-597aca63b688&quot;:{&quot;type&quot;:&quot;FIGURE_OBJECT&quot;,&quot;id&quot;:&quot;b393e824-5046-4c83-a193-597aca63b688&quot;,&quot;name&quot;:&quot;Neuron arrow (straight 1)&quot;,&quot;relativeTransform&quot;:{&quot;translate&quot;:{&quot;x&quot;:11.03760590371114,&quot;y&quot;:-3.592581556652302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6&quot;}},&quot;05ffa586-5673-4799-b073-c9dc2d2b3f4c&quot;:{&quot;type&quot;:&quot;FIGURE_OBJECT&quot;,&quot;id&quot;:&quot;05ffa586-5673-4799-b073-c9dc2d2b3f4c&quot;,&quot;name&quot;:&quot;Neuron arrow (curved 6)&quot;,&quot;relativeTransform&quot;:{&quot;translate&quot;:{&quot;x&quot;:26.878313611313068,&quot;y&quot;:-18.0820108487322},&quot;rotate&quot;:1.570796326794896,&quot;skewX&quot;:0,&quot;scale&quot;:{&quot;x&quot;:-0.04331020562570587,&quot;y&quot;:0.04331020562570587}},&quot;opacity&quot;:1,&quot;image&quot;:{&quot;url&quot;:&quot;https://res.cloudinary.com/dlcjuc3ej/image/upload/v1540571095/vfyjyvrluvihee85sne1.svg#/keystone/api/icons/5bd33fb0b33ef012009e1500/20181026162455/image/neuron-arrow-curved-6.svg&quot;,&quot;size&quot;:{&quot;x&quot;:753,&quot;y&quot;:244},&quot;isPremium&quot;:false},&quot;source&quot;:{&quot;id&quot;:&quot;5bd33fb0b33ef012009e1500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7&quot;}},&quot;db56a988-e84f-48ee-8e82-916f396d3436&quot;:{&quot;type&quot;:&quot;FIGURE_OBJECT&quot;,&quot;id&quot;:&quot;db56a988-e84f-48ee-8e82-916f396d3436&quot;,&quot;name&quot;:&quot;Neuron arrow (straight 2)&quot;,&quot;relativeTransform&quot;:{&quot;translate&quot;:{&quot;x&quot;:27.22479525631871,&quot;y&quot;:77.8544256327689},&quot;rotate&quot;:3.141592653589793,&quot;skewX&quot;:-1.782532721804432e-32,&quot;scale&quot;:{&quot;x&quot;:-0.05197224675084705,&quot;y&quot;:0.051972246750847044}},&quot;opacity&quot;:1,&quot;image&quot;:{&quot;url&quot;:&quot;https://res.cloudinary.com/dlcjuc3ej/image/upload/v1536164965/eundiwfnejvrsybrx60j.svg#/keystone/api/icons/5ae8ad621852670014cc8a68/20180905162925/image/neuron-arrow-straight-2.svg&quot;,&quot;size&quot;:{&quot;x&quot;:1099,&quot;y&quot;:55},&quot;isPremium&quot;:false},&quot;source&quot;:{&quot;id&quot;:&quot;5ae8ad621852670014cc8a68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8&quot;}},&quot;2a5044b0-5396-49ee-aa2d-00752fcac7ab&quot;:{&quot;id&quot;:&quot;2a5044b0-5396-49ee-aa2d-00752fcac7ab&quot;,&quot;type&quot;:&quot;FIGURE_OBJECT&quot;,&quot;relativeTransform&quot;:{&quot;translate&quot;:{&quot;x&quot;:242.5590783053391,&quot;y&quot;:0.00044044046227086916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2]}],&quot;text&quot;:&quot;SNS&quot;}],&quot;_lastCaretLocation&quot;:{&quot;lineIndex&quot;:0,&quot;runIndex&quot;:-1,&quot;charIndex&quot;:-1,&quot;endOfLine&quot;:true}},&quot;format&quot;:&quot;BETTER_TEXT&quot;,&quot;size&quot;:{&quot;x&quot;:116.70958572523786,&quot;y&quot;:37.96576885037857},&quot;targetSize&quot;:{&quot;x&quot;:116.70958572523786,&quot;y&quot;:37.96576885037857}},&quot;parent&quot;:{&quot;type&quot;:&quot;CHILD&quot;,&quot;parentId&quot;:&quot;3c60731c-8c24-4ea2-a7cb-69ae47578679&quot;,&quot;order&quot;:&quot;6&quot;}},&quot;b090a4a4-12de-413a-9070-b8ac0f46770a&quot;:{&quot;relativeTransform&quot;:{&quot;translate&quot;:{&quot;x&quot;:-199.5631548239384,&quot;y&quot;:-72.28448390599078},&quot;rotate&quot;:0},&quot;type&quot;:&quot;FIGURE_OBJECT&quot;,&quot;id&quot;:&quot;b090a4a4-12de-413a-9070-b8ac0f46770a&quot;,&quot;parent&quot;:{&quot;type&quot;:&quot;CHILD&quot;,&quot;parentId&quot;:&quot;9e71bece-5334-4ecf-a462-1227d5730aa0&quot;,&quot;order&quot;:&quot;5&quot;},&quot;name&quot;:&quot;Vasoconstricted blood flow (endothelial cell cross-section)&quot;,&quot;displayName&quot;:&quot;Vasoconstricted blood flow (endothelial cell cross-section)&quot;,&quot;source&quot;:{&quot;id&quot;:&quot;66febb6bc82b33dcd43f671f&quot;,&quot;type&quot;:&quot;ASSETS&quot;},&quot;isPremium&quot;:false},&quot;8e9af684-a027-443c-bc85-6231496ccec9&quot;:{&quot;type&quot;:&quot;FIGURE_OBJECT&quot;,&quot;id&quot;:&quot;8e9af684-a027-443c-bc85-6231496ccec9&quot;,&quot;relativeTransform&quot;:{&quot;translate&quot;:{&quot;x&quot;:-68.76028948799069,&quot;y&quot;:-162.6085148927673},&quot;rotate&quot;:0},&quot;opacity&quot;:1,&quot;path&quot;:{&quot;type&quot;:&quot;POLY_LINE&quot;,&quot;points&quot;:[{&quot;x&quot;:-11.598419966256001,&quot;y&quot;:135.5604267445165},{&quot;x&quot;:25.14940723582185,&quot;y&quot;:135.5604267445165},{&quot;x&quot;:50.49465126118393,&quot;y&quot;:145.23437882378147},{&quot;x&quot;:81.43446733773186,&quot;y&quot;:145.14613592584803},{&quot;x&quot;:122.77656629607776,&quot;y&quot;:132.81523524754692},{&quot;x&quot;:149.1196390955289,&quot;y&quot;:132.3167820876545}],&quot;closed&quot;:false},&quot;pathStyles&quot;:[{&quot;type&quot;:&quot;FILL&quot;,&quot;fillStyle&quot;:&quot;rgba(0,0,0,0)&quot;},{&quot;type&quot;:&quot;STROKE&quot;,&quot;strokeStyle&quot;:&quot;rgba(221,241,245,1)&quot;,&quot;lineWidth&quot;:10.024478286662616,&quot;lineJoin&quot;:&quot;round&quot;}],&quot;pathSmoothing&quot;:{&quot;type&quot;:&quot;CATMULL_SMOOTHING&quot;,&quot;smoothing&quot;:0.2},&quot;pathMarkers&quot;:{},&quot;isLocked&quot;:false,&quot;parent&quot;:{&quot;type&quot;:&quot;CHILD&quot;,&quot;parentId&quot;:&quot;b090a4a4-12de-413a-9070-b8ac0f46770a&quot;,&quot;order&quot;:&quot;3&quot;},&quot;connectorInfo&quot;:{&quot;connectedObjects&quot;:[],&quot;type&quot;:&quot;QUADRATIC&quot;,&quot;offset&quot;:{&quot;x&quot;:0,&quot;y&quot;:0},&quot;bending&quot;:-0.1,&quot;firstElementIsHead&quot;:true,&quot;customized&quot;:true}},&quot;109fc460-5e95-457a-9506-928ec9e0d9b5&quot;:{&quot;type&quot;:&quot;FIGURE_OBJECT&quot;,&quot;id&quot;:&quot;109fc460-5e95-457a-9506-928ec9e0d9b5&quot;,&quot;parent&quot;:{&quot;type&quot;:&quot;CHILD&quot;,&quot;parentId&quot;:&quot;b090a4a4-12de-413a-9070-b8ac0f46770a&quot;,&quot;order&quot;:&quot;8&quot;},&quot;relativeTransform&quot;:{&quot;translate&quot;:{&quot;x&quot;:116.26722233431799,&quot;y&quot;:-172.26602585594446},&quot;rotate&quot;:0}},&quot;368bd489-fefc-4d40-ae30-ba4557bb8278&quot;:{&quot;relativeTransform&quot;:{&quot;translate&quot;:{&quot;x&quot;:-105.96732817480407,&quot;y&quot;:120.85338094865318},&quot;rotate&quot;:3.1415926535897927},&quot;type&quot;:&quot;FIGURE_OBJECT&quot;,&quot;id&quot;:&quot;368bd489-fefc-4d40-ae30-ba4557bb8278&quot;,&quot;name&quot;:&quot;Stacked squamous cells brush (wavy 2)&quot;,&quot;opacity&quot;:1,&quot;source&quot;:{&quot;id&quot;:&quot;615600eaf87c1500a6e8cc1d&quot;,&quot;type&quot;:&quot;ASSETS&quot;},&quot;path&quot;:{&quot;type&quot;:&quot;POLY_LINE&quot;,&quot;points&quot;:[{&quot;x&quot;:113.3630512696919,&quot;y&quot;:-15.44862216638187},{&quot;x&quot;:73.56683642046393,&quot;y&quot;:-9.639314788908248},{&quot;x&quot;:36.84655514277703,&quot;y&quot;:-17.425474901682637},{&quot;x&quot;:-1.026550444172821,&quot;y&quot;:-26.556987203223137},{&quot;x&quot;:-23.63154846641558,&quot;y&quot;:-11.310690929998605},{&quot;x&quot;:-52.42755039592431,&quot;y&quot;:-14.687674942260212},{&quot;x&quot;:-87.64214423130034,&quot;y&quot;:-10.043951515412935}],&quot;closed&quot;:false,&quot;cornerRounding&quot;:{&quot;type&quot;:&quot;ARC_LENGTH&quot;,&quot;global&quot;:23.056300059324013}},&quot;pathStyles&quot;:[{&quot;type&quot;:&quot;FILL&quot;,&quot;fillStyle&quot;:&quot;rgba(0,0,0,0)&quot;},{&quot;type&quot;:&quot;STROKE&quot;,&quot;strokeStyle&quot;:&quot;rgba(0,0,0,0)&quot;,&quot;lineWidth&quot;:23.056300059324013,&quot;lineJoin&quot;:&quot;round&quot;}],&quot;pathPattern&quot;:{&quot;type&quot;:&quot;ROW&quot;,&quot;patternId&quot;:&quot;573ed05d-e052-4951-a9f8-0e51957f6383&quot;,&quot;patternTransform&quot;:{&quot;translate&quot;:{&quot;x&quot;:-0.5241485670303154,&quot;y&quot;:0.5300786903617545},&quot;rotate&quot;:3.141592653589793,&quot;skewX&quot;:0,&quot;scale&quot;:{&quot;x&quot;:-0.0044718720232327725,&quot;y&quot;:0.0044718720232327725}},&quot;xUnits&quot;:&quot;STROKE_WIDTH&quot;,&quot;yUnits&quot;:&quot;STROKE_WIDTH&quot;,&quot;bending&quot;:true,&quot;repeat&quot;:{&quot;distance&quot;:3.423396014291212,&quot;align&quot;:&quot;STRETCH&quot;},&quot;isPremium&quot;:true},&quot;isLocked&quot;:false,&quot;parent&quot;:{&quot;type&quot;:&quot;CHILD&quot;,&quot;parentId&quot;:&quot;109fc460-5e95-457a-9506-928ec9e0d9b5&quot;,&quot;order&quot;:&quot;5&quot;},&quot;displayName&quot;:&quot;Stacked squamous cells brush (wavy 2)&quot;,&quot;isPremium&quot;:true,&quot;connectorInfo&quot;:{&quot;connectedObjects&quot;:[],&quot;type&quot;:&quot;CUBIC&quot;,&quot;offset&quot;:{&quot;x&quot;:0,&quot;y&quot;:0},&quot;bending&quot;:0.1,&quot;firstElementIsHead&quot;:true,&quot;customized&quot;:true}},&quot;573ed05d-e052-4951-a9f8-0e51957f6383&quot;:{&quot;type&quot;:&quot;FIGURE_OBJECT&quot;,&quot;id&quot;:&quot;573ed05d-e052-4951-a9f8-0e51957f6383&quot;,&quot;relativeTransform&quot;:{&quot;translate&quot;:{&quot;x&quot;:0,&quot;y&quot;:0},&quot;rotate&quot;:0,&quot;skewX&quot;:0,&quot;scale&quot;:{&quot;x&quot;:1,&quot;y&quot;:1}},&quot;source&quot;:{&quot;type&quot;:&quot;ASSETS&quot;,&quot;id&quot;:&quot;6154b72e5275170029fdb73d&quot;},&quot;name&quot;:&quot;Stacked squamous cells brush (base)&quot;},&quot;3dd40bcf-a2b8-4148-956f-4b064a1b5dfb&quot;:{&quot;type&quot;:&quot;FIGURE_OBJECT&quot;,&quot;id&quot;:&quot;3dd40bcf-a2b8-4148-956f-4b064a1b5dfb&quot;,&quot;parent&quot;:{&quot;type&quot;:&quot;CHILD&quot;,&quot;parentId&quot;:&quot;573ed05d-e052-4951-a9f8-0e51957f6383&quot;,&quot;order&quot;:&quot;2&quot;},&quot;relativeTransform&quot;:{&quot;translate&quot;:{&quot;x&quot;:0,&quot;y&quot;:0},&quot;rotate&quot;:0,&quot;skewX&quot;:0,&quot;scale&quot;:{&quot;x&quot;:1,&quot;y&quot;:1}}},&quot;a93ea9cc-a36b-4e14-b55b-87c74024bcb0&quot;:{&quot;type&quot;:&quot;FIGURE_OBJECT&quot;,&quot;id&quot;:&quot;a93ea9cc-a36b-4e14-b55b-87c74024bcb0&quot;,&quot;parent&quot;:{&quot;type&quot;:&quot;CHILD&quot;,&quot;parentId&quot;:&quot;3dd40bcf-a2b8-4148-956f-4b064a1b5dfb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22.88,&quot;y&quot;:209,&quot;isEndPoint&quot;:true},{&quot;x&quot;:547.74,&quot;y&quot;:213.22,&quot;isEndPoint&quot;:false},{&quot;x&quot;:572.88,&quot;y&quot;:214.59,&quot;isEndPoint&quot;:false},{&quot;x&quot;:597.25,&quot;y&quot;:209.47,&quot;isEndPoint&quot;:true},{&quot;x&quot;:623.47,&quot;y&quot;:203.98,&quot;isEndPoint&quot;:false},{&quot;x&quot;:646.1,&quot;y&quot;:191.47,&quot;isEndPoint&quot;:false},{&quot;x&quot;:671.59,&quot;y&quot;:184.47,&quot;isEndPoint&quot;:true},{&quot;x&quot;:698.8803992323307,&quot;y&quot;:177.10082320321686,&quot;isEndPoint&quot;:false},{&quot;x&quot;:727.0902805163743,&quot;y&quot;:173.70256983459223,&quot;isEndPoint&quot;:false},{&quot;x&quot;:755.3500000000003,&quot;y&quot;:174.38,&quot;isEndPoint&quot;:true},{&quot;x&quot;:761.1200000000002,&quot;y&quot;:174.5,&quot;isEndPoint&quot;:false},{&quot;x&quot;:776.4600000000003,&quot;y&quot;:174.38,&quot;isEndPoint&quot;:false},{&quot;x&quot;:774.0000000000002,&quot;y&quot;:167.19,&quot;isEndPoint&quot;:true},{&quot;x&quot;:772.3500000000003,&quot;y&quot;:162.35,&quot;isEndPoint&quot;:false},{&quot;x&quot;:761.2100000000003,&quot;y&quot;:162.38,&quot;isEndPoint&quot;:false},{&quot;x&quot;:756.5100000000002,&quot;y&quot;:161.04,&quot;isEndPoint&quot;:true},{&quot;x&quot;:726.3300000000003,&quot;y&quot;:152.42,&quot;isEndPoint&quot;:false},{&quot;x&quot;:696.8600000000002,&quot;y&quot;:140.26,&quot;isEndPoint&quot;:false},{&quot;x&quot;:665.5100000000002,&quot;y&quot;:134.45999999999998,&quot;isEndPoint&quot;:true},{&quot;x&quot;:634.7100000000003,&quot;y&quot;:128.76999999999998,&quot;isEndPoint&quot;:false},{&quot;x&quot;:601.9300000000002,&quot;y&quot;:127.96999999999998,&quot;isEndPoint&quot;:false},{&quot;x&quot;:571.0900000000003,&quot;y&quot;:133.85999999999999,&quot;isEndPoint&quot;:true},{&quot;x&quot;:549.9800000000002,&quot;y&quot;:137.85999999999999,&quot;isEndPoint&quot;:false},{&quot;x&quot;:530.2300000000002,&quot;y&quot;:145.48,&quot;isEndPoint&quot;:false},{&quot;x&quot;:509.47000000000025,&quot;y&quot;:150.46999999999997,&quot;isEndPoint&quot;:true},{&quot;x&quot;:486.5052975314973,&quot;y&quot;:156.12285170760697,&quot;isEndPoint&quot;:false},{&quot;x&quot;:463.1554882800536,&quot;y&quot;:160.0768775227313,&quot;isEndPoint&quot;:false},{&quot;x&quot;:439.6100000000006,&quot;y&quot;:162.2999999999999,&quot;isEndPoint&quot;:true},{&quot;x&quot;:424.09807205782334,&quot;y&quot;:163.7629979312396,&quot;isEndPoint&quot;:false},{&quot;x&quot;:408.5003575271368,&quot;y&quot;:164.09721079883522,&quot;isEndPoint&quot;:false},{&quot;x&quot;:392.9400000000004,&quot;y&quot;:163.29999999999998,&quot;isEndPoint&quot;:true},{&quot;x&quot;:385.02231222932016,&quot;y&quot;:162.8512654663084,&quot;isEndPoint&quot;:false},{&quot;x&quot;:377.13229180794343,&quot;y&quot;:162.00352215538211,&quot;isEndPoint&quot;:false},{&quot;x&quot;:369.30000000000024,&quot;y&quot;:160.76,&quot;isEndPoint&quot;:true},{&quot;x&quot;:361.62000000000023,&quot;y&quot;:159.51999999999998,&quot;isEndPoint&quot;:false},{&quot;x&quot;:352.7000000000002,&quot;y&quot;:155.69,&quot;isEndPoint&quot;:false},{&quot;x&quot;:344.84000000000026,&quot;y&quot;:158.04,&quot;isEndPoint&quot;:true},{&quot;x&quot;:341.74000000000024,&quot;y&quot;:158.97,&quot;isEndPoint&quot;:false},{&quot;x&quot;:364.34000000000026,&quot;y&quot;:170.42,&quot;isEndPoint&quot;:false},{&quot;x&quot;:365.78000000000026,&quot;y&quot;:171.04,&quot;isEndPoint&quot;:true},{&quot;x&quot;:389.23000000000025,&quot;y&quot;:180.95999999999998,&quot;isEndPoint&quot;:false},{&quot;x&quot;:416.05000000000024,&quot;y&quot;:183.59,&quot;isEndPoint&quot;:false},{&quot;x&quot;:441.3100000000003,&quot;y&quot;:189.26999999999998,&quot;isEndPoint&quot;:true},{&quot;x&quot;:468.73,&quot;y&quot;:195.41,&quot;isEndPoint&quot;:false},{&quot;x&quot;:494.89,&quot;y&quot;:204.26,&quot;isEndPoint&quot;:false},{&quot;x&quot;:522.88,&quot;y&quot;:209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b6d6e308-5827-4fd2-a8d1-5f0148818512&quot;:{&quot;type&quot;:&quot;FIGURE_OBJECT&quot;,&quot;id&quot;:&quot;b6d6e308-5827-4fd2-a8d1-5f0148818512&quot;,&quot;parent&quot;:{&quot;type&quot;:&quot;CHILD&quot;,&quot;parentId&quot;:&quot;3dd40bcf-a2b8-4148-956f-4b064a1b5dfb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24.48,&quot;y&quot;:123.83,&quot;isEndPoint&quot;:true},{&quot;x&quot;:225.061173586847,&quot;y&quot;:124.55934134778525,&quot;isEndPoint&quot;:false},{&quot;x&quot;:225.7333002351043,&quot;y&quot;:125.21130419659484,&quot;isEndPoint&quot;:false},{&quot;x&quot;:226.48,&quot;y&quot;:125.77,&quot;isEndPoint&quot;:true},{&quot;x&quot;:231.63,&quot;y&quot;:129.76999999999998,&quot;isEndPoint&quot;:false},{&quot;x&quot;:239.48,&quot;y&quot;:128.56,&quot;isEndPoint&quot;:false},{&quot;x&quot;:245.56,&quot;y&quot;:128.76999999999998,&quot;isEndPoint&quot;:true},{&quot;x&quot;:254.25222835159065,&quot;y&quot;:129.10406252178635,&quot;isEndPoint&quot;:false},{&quot;x&quot;:262.9154526598276,&quot;y&quot;:129.97572849882945,&quot;isEndPoint&quot;:false},{&quot;x&quot;:271.49999999999994,&quot;y&quot;:131.38,&quot;isEndPoint&quot;:true},{&quot;x&quot;:290.91999999999996,&quot;y&quot;:134.44,&quot;isEndPoint&quot;:false},{&quot;x&quot;:309.38999999999993,&quot;y&quot;:140.38,&quot;isEndPoint&quot;:false},{&quot;x&quot;:327.68999999999994,&quot;y&quot;:147.38,&quot;isEndPoint&quot;:true},{&quot;x&quot;:361.78999999999996,&quot;y&quot;:160.38,&quot;isEndPoint&quot;:false},{&quot;x&quot;:398.99999999999994,&quot;y&quot;:163.73,&quot;isEndPoint&quot;:false},{&quot;x&quot;:435.2099999999999,&quot;y&quot;:161.13,&quot;isEndPoint&quot;:true},{&quot;x&quot;:459.50999999999993,&quot;y&quot;:159.38,&quot;isEndPoint&quot;:false},{&quot;x&quot;:484.0999999999999,&quot;y&quot;:156.82999999999998,&quot;isEndPoint&quot;:false},{&quot;x&quot;:507.3599999999999,&quot;y&quot;:149.21,&quot;isEndPoint&quot;:true},{&quot;x&quot;:541.0199999999999,&quot;y&quot;:138.21,&quot;isEndPoint&quot;:false},{&quot;x&quot;:574.2299999999999,&quot;y&quot;:125.43,&quot;isEndPoint&quot;:false},{&quot;x&quot;:608.81,&quot;y&quot;:117.47000000000001,&quot;isEndPoint&quot;:true},{&quot;x&quot;:613.8599999999999,&quot;y&quot;:116.31000000000002,&quot;isEndPoint&quot;:false},{&quot;x&quot;:619.01,&quot;y&quot;:115.62000000000002,&quot;isEndPoint&quot;:false},{&quot;x&quot;:623.9699999999999,&quot;y&quot;:114.06000000000002,&quot;isEndPoint&quot;:true},{&quot;x&quot;:629.42,&quot;y&quot;:112.36000000000001,&quot;isEndPoint&quot;:false},{&quot;x&quot;:637.91,&quot;y&quot;:106.43000000000002,&quot;isEndPoint&quot;:false},{&quot;x&quot;:626.4399999999999,&quot;y&quot;:105.63000000000002,&quot;isEndPoint&quot;:true},{&quot;x&quot;:594.5699999999999,&quot;y&quot;:103.42000000000003,&quot;isEndPoint&quot;:false},{&quot;x&quot;:562.6999999999999,&quot;y&quot;:101.29000000000002,&quot;isEndPoint&quot;:false},{&quot;x&quot;:530.89,&quot;y&quot;:98.31000000000003,&quot;isEndPoint&quot;:true},{&quot;x&quot;:508.09,&quot;y&quot;:96.18000000000004,&quot;isEndPoint&quot;:false},{&quot;x&quot;:485.23,&quot;y&quot;:93.31000000000003,&quot;isEndPoint&quot;:false},{&quot;x&quot;:462.56,&quot;y&quot;:90.01000000000003,&quot;isEndPoint&quot;:true},{&quot;x&quot;:428.2,&quot;y&quot;:85.01000000000003,&quot;isEndPoint&quot;:false},{&quot;x&quot;:390.56,&quot;y&quot;:81.68000000000004,&quot;isEndPoint&quot;:false},{&quot;x&quot;:356.65999999999997,&quot;y&quot;:90.72000000000003,&quot;isEndPoint&quot;:true},{&quot;x&quot;:334.48999999999995,&quot;y&quot;:96.63000000000002,&quot;isEndPoint&quot;:false},{&quot;x&quot;:312.09,&quot;y&quot;:101.72000000000003,&quot;isEndPoint&quot;:false},{&quot;x&quot;:289.65999999999997,&quot;y&quot;:106.57000000000002,&quot;isEndPoint&quot;:true},{&quot;x&quot;:268.99999999999994,&quot;y&quot;:111.08000000000003,&quot;isEndPoint&quot;:false},{&quot;x&quot;:248.23999999999995,&quot;y&quot;:116.71000000000002,&quot;isEndPoint&quot;:false},{&quot;x&quot;:227.18999999999997,&quot;y&quot;:119.12000000000002,&quot;isEndPoint&quot;:true},{&quot;x&quot;:223,&quot;y&quot;:119.6,&quot;isEndPoint&quot;:false},{&quot;x&quot;:222.9,&quot;y&quot;:121.75,&quot;isEndPoint&quot;:false},{&quot;x&quot;:224.48,&quot;y&quot;:123.8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619c645c-a185-457f-9cdc-71b5c05a2e8d&quot;:{&quot;type&quot;:&quot;FIGURE_OBJECT&quot;,&quot;id&quot;:&quot;619c645c-a185-457f-9cdc-71b5c05a2e8d&quot;,&quot;parent&quot;:{&quot;type&quot;:&quot;CHILD&quot;,&quot;parentId&quot;:&quot;3dd40bcf-a2b8-4148-956f-4b064a1b5dfb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95.65,&quot;y&quot;:75.4,&quot;isEndPoint&quot;:true},{&quot;x&quot;:776.48,&quot;y&quot;:71.52000000000001,&quot;isEndPoint&quot;:false},{&quot;x&quot;:757.9399999999999,&quot;y&quot;:66.58000000000001,&quot;isEndPoint&quot;:false},{&quot;x&quot;:739.38,&quot;y&quot;:61.50000000000001,&quot;isEndPoint&quot;:true},{&quot;x&quot;:736.24,&quot;y&quot;:60.64000000000001,&quot;isEndPoint&quot;:true},{&quot;x&quot;:682,&quot;y&quot;:45.85,&quot;isEndPoint&quot;:false},{&quot;x&quot;:619.7,&quot;y&quot;:37.75,&quot;isEndPoint&quot;:false},{&quot;x&quot;:563.47,&quot;y&quot;:49.31,&quot;isEndPoint&quot;:true},{&quot;x&quot;:546.15,&quot;y&quot;:52.870000000000005,&quot;isEndPoint&quot;:false},{&quot;x&quot;:529.89,&quot;y&quot;:58.510000000000005,&quot;isEndPoint&quot;:false},{&quot;x&quot;:512.88,&quot;y&quot;:62.690000000000005,&quot;isEndPoint&quot;:true},{&quot;x&quot;:485.45,&quot;y&quot;:69.43,&quot;isEndPoint&quot;:false},{&quot;x&quot;:457.11,&quot;y&quot;:74.4,&quot;isEndPoint&quot;:false},{&quot;x&quot;:428.65,&quot;y&quot;:78.57000000000001,&quot;isEndPoint&quot;:true},{&quot;x&quot;:426.32,&quot;y&quot;:78.91000000000001,&quot;isEndPoint&quot;:false},{&quot;x&quot;:423.84,&quot;y&quot;:79.31,&quot;isEndPoint&quot;:false},{&quot;x&quot;:422.25,&quot;y&quot;:80.57000000000001,&quot;isEndPoint&quot;:true},{&quot;x&quot;:419,&quot;y&quot;:83,&quot;isEndPoint&quot;:false},{&quot;x&quot;:420.16,&quot;y&quot;:87.75,&quot;isEndPoint&quot;:false},{&quot;x&quot;:423.4,&quot;y&quot;:90,&quot;isEndPoint&quot;:true},{&quot;x&quot;:426.63999999999993,&quot;y&quot;:92.25,&quot;isEndPoint&quot;:false},{&quot;x&quot;:431.65,&quot;y&quot;:93.11,&quot;isEndPoint&quot;:false},{&quot;x&quot;:436.04999999999995,&quot;y&quot;:93.63,&quot;isEndPoint&quot;:true},{&quot;x&quot;:450.38999999999993,&quot;y&quot;:95.33999999999999,&quot;isEndPoint&quot;:false},{&quot;x&quot;:465.12999999999994,&quot;y&quot;:95.33999999999999,&quot;isEndPoint&quot;:false},{&quot;x&quot;:479.61999999999995,&quot;y&quot;:96.07,&quot;isEndPoint&quot;:true},{&quot;x&quot;:495.35999999999996,&quot;y&quot;:96.86999999999999,&quot;isEndPoint&quot;:false},{&quot;x&quot;:511.06999999999994,&quot;y&quot;:98.07,&quot;isEndPoint&quot;:false},{&quot;x&quot;:526.77,&quot;y&quot;:99.44,&quot;isEndPoint&quot;:true},{&quot;x&quot;:554.8299999999999,&quot;y&quot;:101.83,&quot;isEndPoint&quot;:false},{&quot;x&quot;:582.55,&quot;y&quot;:107.03999999999999,&quot;isEndPoint&quot;:false},{&quot;x&quot;:610.5899999999999,&quot;y&quot;:109.67,&quot;isEndPoint&quot;:true},{&quot;x&quot;:632.7099999999999,&quot;y&quot;:111.75,&quot;isEndPoint&quot;:false},{&quot;x&quot;:654.8599999999999,&quot;y&quot;:108.31,&quot;isEndPoint&quot;:false},{&quot;x&quot;:676.6599999999999,&quot;y&quot;:104.83,&quot;isEndPoint&quot;:true},{&quot;x&quot;:697.6599999999999,&quot;y&quot;:101.49,&quot;isEndPoint&quot;:false},{&quot;x&quot;:718.6599999999999,&quot;y&quot;:99.42,&quot;isEndPoint&quot;:false},{&quot;x&quot;:739.6599999999999,&quot;y&quot;:96.41,&quot;isEndPoint&quot;:true},{&quot;x&quot;:763.6599999999999,&quot;y&quot;:92.97999999999999,&quot;isEndPoint&quot;:false},{&quot;x&quot;:787.6599999999999,&quot;y&quot;:89.47999999999999,&quot;isEndPoint&quot;:false},{&quot;x&quot;:811.3999999999999,&quot;y&quot;:84.67,&quot;isEndPoint&quot;:true},{&quot;x&quot;:814.0360419823527,&quot;y&quot;:84.22517318251079,&quot;isEndPoint&quot;:false},{&quot;x&quot;:816.6218590674167,&quot;y&quot;:83.52177734330942,&quot;isEndPoint&quot;:false},{&quot;x&quot;:819.1199999999999,&quot;y&quot;:82.57000000000001,&quot;isEndPoint&quot;:true},{&quot;x&quot;:819.8399999999999,&quot;y&quot;:82.26,&quot;isEndPoint&quot;:false},{&quot;x&quot;:820.5799999999999,&quot;y&quot;:81.87,&quot;isEndPoint&quot;:false},{&quot;x&quot;:820.7799999999999,&quot;y&quot;:81.31,&quot;isEndPoint&quot;:true},{&quot;x&quot;:821.93,&quot;y&quot;:78,&quot;isEndPoint&quot;:false},{&quot;x&quot;:798.79,&quot;y&quot;:76,&quot;isEndPoint&quot;:false},{&quot;x&quot;:795.65,&quot;y&quot;:75.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5c3192d0-b773-421a-b3a4-b60161d3d37d&quot;:{&quot;type&quot;:&quot;FIGURE_OBJECT&quot;,&quot;id&quot;:&quot;5c3192d0-b773-421a-b3a4-b60161d3d37d&quot;,&quot;parent&quot;:{&quot;type&quot;:&quot;CHILD&quot;,&quot;parentId&quot;:&quot;3dd40bcf-a2b8-4148-956f-4b064a1b5dfb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61.88,&quot;y&quot;:52.86,&quot;isEndPoint&quot;:true},{&quot;x&quot;:277.24207704548166,&quot;y&quot;:53.55295432225017,&quot;isEndPoint&quot;:false},{&quot;x&quot;:292.5189628540276,&quot;y&quot;:55.53322942596361,&quot;isEndPoint&quot;:false},{&quot;x&quot;:307.5500000000003,&quot;y&quot;:58.78000000000003,&quot;isEndPoint&quot;:true},{&quot;x&quot;:332.39000000000027,&quot;y&quot;:64.21000000000004,&quot;isEndPoint&quot;:false},{&quot;x&quot;:356.5500000000003,&quot;y&quot;:72.29000000000003,&quot;isEndPoint&quot;:false},{&quot;x&quot;:381.5500000000003,&quot;y&quot;:77.05000000000003,&quot;isEndPoint&quot;:true},{&quot;x&quot;:445,&quot;y&quot;:89.11,&quot;isEndPoint&quot;:false},{&quot;x&quot;:504.48,&quot;y&quot;:68.34,&quot;isEndPoint&quot;:false},{&quot;x&quot;:565.86,&quot;y&quot;:55.56,&quot;isEndPoint&quot;:true},{&quot;x&quot;:583.8337705414126,&quot;y&quot;:51.963724172054526,&quot;isEndPoint&quot;:false},{&quot;x&quot;:602.0450165466088,&quot;y&quot;:49.67770980839987,&quot;isEndPoint&quot;:false},{&quot;x&quot;:620.3499999999997,&quot;y&quot;:48.72000000000003,&quot;isEndPoint&quot;:true},{&quot;x&quot;:622.0172808353456,&quot;y&quot;:48.712979194592,&quot;isEndPoint&quot;:false},{&quot;x&quot;:623.6699024543408,&quot;y&quot;:48.40819242059699,&quot;isEndPoint&quot;:false},{&quot;x&quot;:625.2299999999999,&quot;y&quot;:47.81999999999999,&quot;isEndPoint&quot;:true},{&quot;x&quot;:631.2299999999999,&quot;y&quot;:45.11999999999999,&quot;isEndPoint&quot;:false},{&quot;x&quot;:624.8799999999999,&quot;y&quot;:42.919999999999995,&quot;isEndPoint&quot;:false},{&quot;x&quot;:621.5899999999999,&quot;y&quot;:41.959999999999994,&quot;isEndPoint&quot;:true},{&quot;x&quot;:615,&quot;y&quot;:40,&quot;isEndPoint&quot;:false},{&quot;x&quot;:608.42,&quot;y&quot;:40.75,&quot;isEndPoint&quot;:false},{&quot;x&quot;:601.71,&quot;y&quot;:40.55,&quot;isEndPoint&quot;:true},{&quot;x&quot;:594.08,&quot;y&quot;:40.32,&quot;isEndPoint&quot;:false},{&quot;x&quot;:586.45,&quot;y&quot;:40.089999999999996,&quot;isEndPoint&quot;:false},{&quot;x&quot;:578.84,&quot;y&quot;:39.55,&quot;isEndPoint&quot;:true},{&quot;x&quot;:563.9316243231043,&quot;y&quot;:38.47801938361806,&quot;isEndPoint&quot;:false},{&quot;x&quot;:549.1808815945218,&quot;y&quot;:35.812828367885515,&quot;isEndPoint&quot;:false},{&quot;x&quot;:534.8399999999999,&quot;y&quot;:31.599999999999966,&quot;isEndPoint&quot;:true},{&quot;x&quot;:510.9199999999999,&quot;y&quot;:24.599999999999966,&quot;isEndPoint&quot;:false},{&quot;x&quot;:487.9799999999999,&quot;y&quot;:13.129999999999967,&quot;isEndPoint&quot;:false},{&quot;x&quot;:463.2699999999999,&quot;y&quot;:9.669999999999966,&quot;isEndPoint&quot;:true},{&quot;x&quot;:439.73510259438893,&quot;y&quot;:6.266109788624107,&quot;isEndPoint&quot;:false},{&quot;x&quot;:415.7716861294715,&quot;y&quot;:7.283520620703854,&quot;isEndPoint&quot;:false},{&quot;x&quot;:392.6099999999999,&quot;y&quot;:12.669999999999987,&quot;isEndPoint&quot;:true},{&quot;x&quot;:374.4599999999999,&quot;y&quot;:16.999999999999986,&quot;isEndPoint&quot;:false},{&quot;x&quot;:358.2399999999999,&quot;y&quot;:25.469999999999988,&quot;isEndPoint&quot;:false},{&quot;x&quot;:340.7499999999999,&quot;y&quot;:31.459999999999987,&quot;isEndPoint&quot;:true},{&quot;x&quot;:319.9199999999999,&quot;y&quot;:38.59999999999999,&quot;isEndPoint&quot;:false},{&quot;x&quot;:297.6799999999999,&quot;y&quot;:39.30999999999999,&quot;isEndPoint&quot;:false},{&quot;x&quot;:275.8899999999999,&quot;y&quot;:40.30999999999999,&quot;isEndPoint&quot;:true},{&quot;x&quot;:263.76572306651315,&quot;y&quot;:40.76236336480264,&quot;isEndPoint&quot;:false},{&quot;x&quot;:251.6765641654839,&quot;y&quot;:41.89749565597913,&quot;isEndPoint&quot;:false},{&quot;x&quot;:239.67999999999884,&quot;y&quot;:43.71000000000009,&quot;isEndPoint&quot;:true},{&quot;x&quot;:232.48172755712002,&quot;y&quot;:44.71809647310536,&quot;isEndPoint&quot;:false},{&quot;x&quot;:225.34930121012286,&quot;y&quot;:46.15059221414555,&quot;isEndPoint&quot;:false},{&quot;x&quot;:218.3200000000001,&quot;y&quot;:47.99999999999997,&quot;isEndPoint&quot;:true},{&quot;x&quot;:216.15000000000012,&quot;y&quot;:48.60999999999997,&quot;isEndPoint&quot;:false},{&quot;x&quot;:205.4600000000001,&quot;y&quot;:50.27999999999997,&quot;isEndPoint&quot;:false},{&quot;x&quot;:211.0500000000001,&quot;y&quot;:53.70999999999997,&quot;isEndPoint&quot;:true},{&quot;x&quot;:213.1100000000001,&quot;y&quot;:54.979999999999976,&quot;isEndPoint&quot;:false},{&quot;x&quot;:218.97000000000008,&quot;y&quot;:53.589999999999975,&quot;isEndPoint&quot;:false},{&quot;x&quot;:221.3600000000001,&quot;y&quot;:53.479999999999976,&quot;isEndPoint&quot;:true},{&quot;x&quot;:233.3600000000001,&quot;y&quot;:52.909999999999975,&quot;isEndPoint&quot;:true},{&quot;x&quot;:242.81,&quot;y&quot;:52.42,&quot;isEndPoint&quot;:false},{&quot;x&quot;:252.34,&quot;y&quot;:52.41,&quot;isEndPoint&quot;:false},{&quot;x&quot;:261.88,&quot;y&quot;:52.86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c3c5cba-dd4e-4084-9b74-9c0bc4b97d27&quot;:{&quot;type&quot;:&quot;FIGURE_OBJECT&quot;,&quot;id&quot;:&quot;7c3c5cba-dd4e-4084-9b74-9c0bc4b97d27&quot;,&quot;parent&quot;:{&quot;type&quot;:&quot;CHILD&quot;,&quot;parentId&quot;:&quot;3dd40bcf-a2b8-4148-956f-4b064a1b5dfb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26.2,&quot;y&quot;:131.58,&quot;isEndPoint&quot;:true},{&quot;x&quot;:626.2,&quot;y&quot;:131.58,&quot;isEndPoint&quot;:true},{&quot;x&quot;:665.75,&quot;y&quot;:133.45000000000002,&quot;isEndPoint&quot;:false},{&quot;x&quot;:703.01,&quot;y&quot;:145.68,&quot;isEndPoint&quot;:false},{&quot;x&quot;:740.98,&quot;y&quot;:155.67000000000002,&quot;isEndPoint&quot;:true},{&quot;x&quot;:767.4258148124899,&quot;y&quot;:162.5483382973809,&quot;isEndPoint&quot;:false},{&quot;x&quot;:795.10478490154,&quot;y&quot;:163.21233238632308,&quot;isEndPoint&quot;:false},{&quot;x&quot;:821.8499999999999,&quot;y&quot;:157.61,&quot;isEndPoint&quot;:true},{&quot;x&quot;:837.93,&quot;y&quot;:154.27,&quot;isEndPoint&quot;:false},{&quot;x&quot;:853.0999999999999,&quot;y&quot;:147.86,&quot;isEndPoint&quot;:false},{&quot;x&quot;:868.8499999999999,&quot;y&quot;:143.46,&quot;isEndPoint&quot;:true},{&quot;x&quot;:892.6899999999999,&quot;y&quot;:136.81,&quot;isEndPoint&quot;:false},{&quot;x&quot;:917.4099999999999,&quot;y&quot;:134.15,&quot;isEndPoint&quot;:false},{&quot;x&quot;:942.05,&quot;y&quot;:132.73000000000002,&quot;isEndPoint&quot;:true},{&quot;x&quot;:947.39,&quot;y&quot;:132.43,&quot;isEndPoint&quot;:false},{&quot;x&quot;:1006.9599999999999,&quot;y&quot;:130.45000000000002,&quot;isEndPoint&quot;:false},{&quot;x&quot;:1006.89,&quot;y&quot;:129.50000000000003,&quot;isEndPoint&quot;:true},{&quot;x&quot;:1006.72,&quot;y&quot;:126.90000000000003,&quot;isEndPoint&quot;:false},{&quot;x&quot;:1003.89,&quot;y&quot;:125.50000000000003,&quot;isEndPoint&quot;:false},{&quot;x&quot;:1001.37,&quot;y&quot;:124.68000000000004,&quot;isEndPoint&quot;:true},{&quot;x&quot;:982.76,&quot;y&quot;:118.68000000000004,&quot;isEndPoint&quot;:false},{&quot;x&quot;:963.06,&quot;y&quot;:118.52000000000004,&quot;isEndPoint&quot;:false},{&quot;x&quot;:943.81,&quot;y&quot;:116.42000000000003,&quot;isEndPoint&quot;:true},{&quot;x&quot;:919.6899999999999,&quot;y&quot;:113.78000000000003,&quot;isEndPoint&quot;:false},{&quot;x&quot;:894.43,&quot;y&quot;:110.67000000000003,&quot;isEndPoint&quot;:false},{&quot;x&quot;:871.66,&quot;y&quot;:102.02000000000002,&quot;isEndPoint&quot;:true},{&quot;x&quot;:850.36,&quot;y&quot;:93.93000000000002,&quot;isEndPoint&quot;:false},{&quot;x&quot;:828.73,&quot;y&quot;:82.02000000000002,&quot;isEndPoint&quot;:false},{&quot;x&quot;:805.23,&quot;y&quot;:83.44000000000003,&quot;isEndPoint&quot;:true},{&quot;x&quot;:789.1700000000001,&quot;y&quot;:84.44000000000003,&quot;isEndPoint&quot;:false},{&quot;x&quot;:772.77,&quot;y&quot;:87.12000000000003,&quot;isEndPoint&quot;:false},{&quot;x&quot;:756.9200000000001,&quot;y&quot;:90.13000000000002,&quot;isEndPoint&quot;:true},{&quot;x&quot;:718.7700000000001,&quot;y&quot;:97.37000000000002,&quot;isEndPoint&quot;:false},{&quot;x&quot;:680.5200000000001,&quot;y&quot;:104.58000000000003,&quot;isEndPoint&quot;:false},{&quot;x&quot;:642.1200000000001,&quot;y&quot;:110.35000000000002,&quot;isEndPoint&quot;:true},{&quot;x&quot;:606.0100000000001,&quot;y&quot;:115.77000000000002,&quot;isEndPoint&quot;:false},{&quot;x&quot;:562.3000000000002,&quot;y&quot;:117.72000000000003,&quot;isEndPoint&quot;:false},{&quot;x&quot;:530.1200000000001,&quot;y&quot;:136.81000000000003,&quot;isEndPoint&quot;:true},{&quot;x&quot;:527.7300000000001,&quot;y&quot;:138.22000000000003,&quot;isEndPoint&quot;:false},{&quot;x&quot;:522.8600000000001,&quot;y&quot;:143.03000000000003,&quot;isEndPoint&quot;:false},{&quot;x&quot;:529.3000000000001,&quot;y&quot;:142.50000000000003,&quot;isEndPoint&quot;:true},{&quot;x&quot;:561,&quot;y&quot;:139.91,&quot;isEndPoint&quot;:false},{&quot;x&quot;:594.05,&quot;y&quot;:130.06,&quot;isEndPoint&quot;:false},{&quot;x&quot;:626.2,&quot;y&quot;:131.58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6c203a56-2f46-44ef-b8cb-251f7b01a4c2&quot;:{&quot;type&quot;:&quot;FIGURE_OBJECT&quot;,&quot;id&quot;:&quot;6c203a56-2f46-44ef-b8cb-251f7b01a4c2&quot;,&quot;parent&quot;:{&quot;type&quot;:&quot;CHILD&quot;,&quot;parentId&quot;:&quot;3dd40bcf-a2b8-4148-956f-4b064a1b5dfb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63,&quot;y&quot;:52.05,&quot;isEndPoint&quot;:true},{&quot;x&quot;:665,&quot;y&quot;:52.379999999999995,&quot;isEndPoint&quot;:false},{&quot;x&quot;:666.93,&quot;y&quot;:52.699999999999996,&quot;isEndPoint&quot;:false},{&quot;x&quot;:668.85,&quot;y&quot;:52.98,&quot;isEndPoint&quot;:true},{&quot;x&quot;:686.98,&quot;y&quot;:55.62,&quot;isEndPoint&quot;:false},{&quot;x&quot;:705.09,&quot;y&quot;:58.66,&quot;isEndPoint&quot;:true},{&quot;x&quot;:730.51,&quot;y&quot;:62.91,&quot;isEndPoint&quot;:false},{&quot;x&quot;:755.83,&quot;y&quot;:67.72999999999999,&quot;isEndPoint&quot;:false},{&quot;x&quot;:781.09,&quot;y&quot;:72.92,&quot;isEndPoint&quot;:true},{&quot;x&quot;:795.39,&quot;y&quot;:75.86,&quot;isEndPoint&quot;:true},{&quot;x&quot;:819.55,&quot;y&quot;:80.78,&quot;isEndPoint&quot;:false},{&quot;x&quot;:847.55,&quot;y&quot;:80.61,&quot;isEndPoint&quot;:false},{&quot;x&quot;:871.54,&quot;y&quot;:74.36,&quot;isEndPoint&quot;:true},{&quot;x&quot;:893.3499999999999,&quot;y&quot;:68.69,&quot;isEndPoint&quot;:false},{&quot;x&quot;:914.9699999999999,&quot;y&quot;:62.19,&quot;isEndPoint&quot;:false},{&quot;x&quot;:937.15,&quot;y&quot;:58.06,&quot;isEndPoint&quot;:true},{&quot;x&quot;:957.53,&quot;y&quot;:54.27,&quot;isEndPoint&quot;:false},{&quot;x&quot;:979.99,&quot;y&quot;:56.5,&quot;isEndPoint&quot;:false},{&quot;x&quot;:999.85,&quot;y&quot;:51.190000000000005,&quot;isEndPoint&quot;:true},{&quot;x&quot;:997.85,&quot;y&quot;:44.49,&quot;isEndPoint&quot;:false},{&quot;x&quot;:977.0600000000001,&quot;y&quot;:43.190000000000005,&quot;isEndPoint&quot;:false},{&quot;x&quot;:970.85,&quot;y&quot;:42.32000000000001,&quot;isEndPoint&quot;:true},{&quot;x&quot;:936.6600000000001,&quot;y&quot;:37.52000000000001,&quot;isEndPoint&quot;:false},{&quot;x&quot;:905.85,&quot;y&quot;:26.320000000000007,&quot;isEndPoint&quot;:false},{&quot;x&quot;:872.76,&quot;y&quot;:16.980000000000008,&quot;isEndPoint&quot;:true},{&quot;x&quot;:846.35,&quot;y&quot;:9.530000000000008,&quot;isEndPoint&quot;:false},{&quot;x&quot;:817.36,&quot;y&quot;:6.420000000000007,&quot;isEndPoint&quot;:false},{&quot;x&quot;:790.3299999999999,&quot;y&quot;:12.270000000000007,&quot;isEndPoint&quot;:true},{&quot;x&quot;:763.52,&quot;y&quot;:18.080000000000005,&quot;isEndPoint&quot;:false},{&quot;x&quot;:738.8299999999999,&quot;y&quot;:31.270000000000007,&quot;isEndPoint&quot;:false},{&quot;x&quot;:711.6499999999999,&quot;y&quot;:35.620000000000005,&quot;isEndPoint&quot;:true},{&quot;x&quot;:704.3953012110749,&quot;y&quot;:36.657271726201316,&quot;isEndPoint&quot;:false},{&quot;x&quot;:697.0925299423817,&quot;y&quot;:37.32480109262664,&quot;isEndPoint&quot;:false},{&quot;x&quot;:689.769999999999,&quot;y&quot;:37.62000000000006,&quot;isEndPoint&quot;:true},{&quot;x&quot;:671.2999999999989,&quot;y&quot;:38.62000000000006,&quot;isEndPoint&quot;:false},{&quot;x&quot;:652.9199999999989,&quot;y&quot;:40.77000000000006,&quot;isEndPoint&quot;:false},{&quot;x&quot;:634.509999999999,&quot;y&quot;:42.62000000000006,&quot;isEndPoint&quot;:true},{&quot;x&quot;:629.869999999999,&quot;y&quot;:43.08000000000006,&quot;isEndPoint&quot;:false},{&quot;x&quot;:625.339999999999,&quot;y&quot;:47.33000000000006,&quot;isEndPoint&quot;:false},{&quot;x&quot;:632.579999999999,&quot;y&quot;:48.28000000000006,&quot;isEndPoint&quot;:true},{&quot;x&quot;:642.39,&quot;y&quot;:48.25,&quot;isEndPoint&quot;:false},{&quot;x&quot;:653,&quot;y&quot;:50.36,&quot;isEndPoint&quot;:false},{&quot;x&quot;:663,&quot;y&quot;:52.05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5457ad87-1de7-488c-8783-695198435a70&quot;:{&quot;type&quot;:&quot;FIGURE_OBJECT&quot;,&quot;id&quot;:&quot;5457ad87-1de7-488c-8783-695198435a70&quot;,&quot;parent&quot;:{&quot;type&quot;:&quot;CHILD&quot;,&quot;parentId&quot;:&quot;3dd40bcf-a2b8-4148-956f-4b064a1b5dfb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76.86,&quot;y&quot;:173.73,&quot;isEndPoint&quot;:true},{&quot;x&quot;:366.18,&quot;y&quot;:168.73,&quot;isEndPoint&quot;:false},{&quot;x&quot;:356.96000000000004,&quot;y&quot;:161.29,&quot;isEndPoint&quot;:false},{&quot;x&quot;:346.37,&quot;y&quot;:156.29999999999998,&quot;isEndPoint&quot;:true},{&quot;x&quot;:335.44,&quot;y&quot;:151.16,&quot;isEndPoint&quot;:false},{&quot;x&quot;:324.76,&quot;y&quot;:146.24999999999997,&quot;isEndPoint&quot;:false},{&quot;x&quot;:313.12,&quot;y&quot;:142.82,&quot;isEndPoint&quot;:true},{&quot;x&quot;:277.12,&quot;y&quot;:132.23999999999998,&quot;isEndPoint&quot;:false},{&quot;x&quot;:239.28,&quot;y&quot;:129.35,&quot;isEndPoint&quot;:false},{&quot;x&quot;:201.92000000000002,&quot;y&quot;:131.23,&quot;isEndPoint&quot;:true},{&quot;x&quot;:175.18,&quot;y&quot;:132.57,&quot;isEndPoint&quot;:false},{&quot;x&quot;:148.43,&quot;y&quot;:134.76,&quot;isEndPoint&quot;:false},{&quot;x&quot;:122.03000000000002,&quot;y&quot;:139.37,&quot;isEndPoint&quot;:true},{&quot;x&quot;:96.67000000000002,&quot;y&quot;:143.79,&quot;isEndPoint&quot;:false},{&quot;x&quot;:72.17000000000002,&quot;y&quot;:152.21,&quot;isEndPoint&quot;:false},{&quot;x&quot;:46.66000000000001,&quot;y&quot;:155.89000000000001,&quot;isEndPoint&quot;:true},{&quot;x&quot;:34.37000000000001,&quot;y&quot;:157.67000000000002,&quot;isEndPoint&quot;:false},{&quot;x&quot;:21.81000000000001,&quot;y&quot;:157.27,&quot;isEndPoint&quot;:false},{&quot;x&quot;:9.66000000000001,&quot;y&quot;:159.89000000000001,&quot;isEndPoint&quot;:true},{&quot;x&quot;:7.950349362560482,&quot;y&quot;:160.16080436974488,&quot;isEndPoint&quot;:false},{&quot;x&quot;:6.309807554607025,&quot;y&quot;:160.7619967093055,&quot;isEndPoint&quot;:false},{&quot;x&quot;:4.829999999999999,&quot;y&quot;:161.66000000000005,&quot;isEndPoint&quot;:true},{&quot;x&quot;:-7,&quot;y&quot;:169.8,&quot;isEndPoint&quot;:false},{&quot;x&quot;:23.89,&quot;y&quot;:171.89,&quot;isEndPoint&quot;:false},{&quot;x&quot;:27.32,&quot;y&quot;:172.18,&quot;isEndPoint&quot;:true},{&quot;x&quot;:49.66,&quot;y&quot;:174.12,&quot;isEndPoint&quot;:false},{&quot;x&quot;:72.18,&quot;y&quot;:172.89000000000001,&quot;isEndPoint&quot;:false},{&quot;x&quot;:94.43,&quot;y&quot;:175.68,&quot;isEndPoint&quot;:true},{&quot;x&quot;:134.43,&quot;y&quot;:180.68,&quot;isEndPoint&quot;:false},{&quot;x&quot;:172.24,&quot;y&quot;:197.68,&quot;isEndPoint&quot;:false},{&quot;x&quot;:212.61,&quot;y&quot;:199.97,&quot;isEndPoint&quot;:true},{&quot;x&quot;:246.32000000000002,&quot;y&quot;:201.91,&quot;isEndPoint&quot;:false},{&quot;x&quot;:279.61,&quot;y&quot;:194.35,&quot;isEndPoint&quot;:false},{&quot;x&quot;:312.61,&quot;y&quot;:189.82,&quot;isEndPoint&quot;:true},{&quot;x&quot;:331.243564668945,&quot;y&quot;:187.33721350045045,&quot;isEndPoint&quot;:false},{&quot;x&quot;:350.0217603915712,&quot;y&quot;:186.09780581265568,&quot;isEndPoint&quot;:false},{&quot;x&quot;:368.8199999999998,&quot;y&quot;:186.11000000000007,&quot;isEndPoint&quot;:true},{&quot;x&quot;:374.8199999999998,&quot;y&quot;:186.11000000000007,&quot;isEndPoint&quot;:false},{&quot;x&quot;:412.8199999999998,&quot;y&quot;:191.02000000000007,&quot;isEndPoint&quot;:false},{&quot;x&quot;:416.16999999999985,&quot;y&quot;:187.82000000000008,&quot;isEndPoint&quot;:true},{&quot;x&quot;:417.6399999999999,&quot;y&quot;:186.42000000000007,&quot;isEndPoint&quot;:false},{&quot;x&quot;:415.24999999999983,&quot;y&quot;:184.49000000000007,&quot;isEndPoint&quot;:false},{&quot;x&quot;:413.16999999999985,&quot;y&quot;:183.82000000000008,&quot;isEndPoint&quot;:true},{&quot;x&quot;:400.47,&quot;y&quot;:179.39,&quot;isEndPoint&quot;:false},{&quot;x&quot;:389.08,&quot;y&quot;:179.49,&quot;isEndPoint&quot;:false},{&quot;x&quot;:376.86,&quot;y&quot;:173.7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aef0bba5-e800-46b6-902d-9ed256874cc4&quot;:{&quot;type&quot;:&quot;FIGURE_OBJECT&quot;,&quot;id&quot;:&quot;aef0bba5-e800-46b6-902d-9ed256874cc4&quot;,&quot;parent&quot;:{&quot;type&quot;:&quot;CHILD&quot;,&quot;parentId&quot;:&quot;3dd40bcf-a2b8-4148-956f-4b064a1b5dfb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24.81,&quot;y&quot;:103.54,&quot;isEndPoint&quot;:true},{&quot;x&quot;:338.59,&quot;y&quot;:100.92,&quot;isEndPoint&quot;:false},{&quot;x&quot;:352.61,&quot;y&quot;:98.80000000000001,&quot;isEndPoint&quot;:false},{&quot;x&quot;:366.72,&quot;y&quot;:96.97,&quot;isEndPoint&quot;:true},{&quot;x&quot;:376.82000000000005,&quot;y&quot;:95.66,&quot;isEndPoint&quot;:false},{&quot;x&quot;:386.90000000000003,&quot;y&quot;:94.31,&quot;isEndPoint&quot;:false},{&quot;x&quot;:397.09000000000003,&quot;y&quot;:93.32,&quot;isEndPoint&quot;:true},{&quot;x&quot;:402.3,&quot;y&quot;:92.80999999999999,&quot;isEndPoint&quot;:false},{&quot;x&quot;:407.52000000000004,&quot;y&quot;:92.38999999999999,&quot;isEndPoint&quot;:false},{&quot;x&quot;:412.78000000000003,&quot;y&quot;:92.13,&quot;isEndPoint&quot;:true},{&quot;x&quot;:416.41,&quot;y&quot;:91.94,&quot;isEndPoint&quot;:false},{&quot;x&quot;:422.03000000000003,&quot;y&quot;:92.47999999999999,&quot;isEndPoint&quot;:false},{&quot;x&quot;:425.33000000000004,&quot;y&quot;:91.41,&quot;isEndPoint&quot;:true},{&quot;x&quot;:430.65000000000003,&quot;y&quot;:89.67999999999999,&quot;isEndPoint&quot;:false},{&quot;x&quot;:426.17,&quot;y&quot;:87.14999999999999,&quot;isEndPoint&quot;:false},{&quot;x&quot;:422.85,&quot;y&quot;:85.84,&quot;isEndPoint&quot;:true},{&quot;x&quot;:415.6,&quot;y&quot;:83,&quot;isEndPoint&quot;:false},{&quot;x&quot;:406.69,&quot;y&quot;:82.26,&quot;isEndPoint&quot;:false},{&quot;x&quot;:398,&quot;y&quot;:81.55,&quot;isEndPoint&quot;:true},{&quot;x&quot;:394,&quot;y&quot;:81.23,&quot;isEndPoint&quot;:false},{&quot;x&quot;:390.09,&quot;y&quot;:80.89999999999999,&quot;isEndPoint&quot;:false},{&quot;x&quot;:386.38,&quot;y&quot;:80.36999999999999,&quot;isEndPoint&quot;:true},{&quot;x&quot;:372.45882563015437,&quot;y&quot;:78.35982997193327,&quot;isEndPoint&quot;:false},{&quot;x&quot;:358.7143495767947,&quot;y&quot;:75.27392595897999,&quot;isEndPoint&quot;:false},{&quot;x&quot;:345.27000000000015,&quot;y&quot;:71.14000000000004,&quot;isEndPoint&quot;:true},{&quot;x&quot;:336.88000000000017,&quot;y&quot;:68.57000000000005,&quot;isEndPoint&quot;:false},{&quot;x&quot;:328.73000000000013,&quot;y&quot;:65.70000000000005,&quot;isEndPoint&quot;:false},{&quot;x&quot;:320.8000000000002,&quot;y&quot;:62.62000000000005,&quot;isEndPoint&quot;:true},{&quot;x&quot;:286,&quot;y&quot;:49.11,&quot;isEndPoint&quot;:false},{&quot;x&quot;:245.3,&quot;y&quot;:48.39,&quot;isEndPoint&quot;:false},{&quot;x&quot;:206.06,&quot;y&quot;:53.41,&quot;isEndPoint&quot;:true},{&quot;x&quot;:191.52,&quot;y&quot;:55.269999999999996,&quot;isEndPoint&quot;:false},{&quot;x&quot;:176.68,&quot;y&quot;:56.059999999999995,&quot;isEndPoint&quot;:false},{&quot;x&quot;:162.33,&quot;y&quot;:59.14,&quot;isEndPoint&quot;:true},{&quot;x&quot;:125.07000000000002,&quot;y&quot;:67.14,&quot;isEndPoint&quot;:false},{&quot;x&quot;:88.73000000000002,&quot;y&quot;:79.08,&quot;isEndPoint&quot;:false},{&quot;x&quot;:50.33000000000001,&quot;y&quot;:79.94,&quot;isEndPoint&quot;:true},{&quot;x&quot;:49.29032059352465,&quot;y&quot;:79.85864996501518,&quot;isEndPoint&quot;:false},{&quot;x&quot;:48.24912894354582,&quot;y&quot;:80.07730021151073,&quot;isEndPoint&quot;:false},{&quot;x&quot;:47.33000000000001,&quot;y&quot;:80.57,&quot;isEndPoint&quot;:true},{&quot;x&quot;:46.89133780681675,&quot;y&quot;:80.83633686736485,&quot;isEndPoint&quot;:false},{&quot;x&quot;:46.58301624745947,&quot;y&quot;:81.27291870811528,&quot;isEndPoint&quot;:false},{&quot;x&quot;:46.47872841158527,&quot;y&quot;:81.77539646278184,&quot;isEndPoint&quot;:true},{&quot;x&quot;:46.374440575711084,&quot;y&quot;:82.27787421744841,&quot;isEndPoint&quot;:false},{&quot;x&quot;:46.483557956338174,&quot;y&quot;:82.80109432876164,&quot;isEndPoint&quot;:false},{&quot;x&quot;:46.780000000000015,&quot;y&quot;:83.22,&quot;isEndPoint&quot;:true},{&quot;x&quot;:47.094928351921986,&quot;y&quot;:83.4965228625358,&quot;isEndPoint&quot;:false},{&quot;x&quot;:47.472479800699716,&quot;y&quot;:83.69216315872062,&quot;isEndPoint&quot;:false},{&quot;x&quot;:47.88000000000001,&quot;y&quot;:83.78999999999999,&quot;isEndPoint&quot;:true},{&quot;x&quot;:74.11,&quot;y&quot;:92.62,&quot;isEndPoint&quot;:false},{&quot;x&quot;:99,&quot;y&quot;:105,&quot;isEndPoint&quot;:false},{&quot;x&quot;:125.68,&quot;y&quot;:112.54,&quot;isEndPoint&quot;:true},{&quot;x&quot;:149.5563212427308,&quot;y&quot;:119.25805774336038,&quot;isEndPoint&quot;:false},{&quot;x&quot;:174.26782265196275,&quot;y&quot;:122.54102734058091,&quot;isEndPoint&quot;:false},{&quot;x&quot;:199.0699999999998,&quot;y&quot;:122.29000000000002,&quot;isEndPoint&quot;:true},{&quot;x&quot;:223.26999999999978,&quot;y&quot;:122.03000000000002,&quot;isEndPoint&quot;:false},{&quot;x&quot;:248.4799999999998,&quot;y&quot;:120.41000000000003,&quot;isEndPoint&quot;:false},{&quot;x&quot;:271.7999999999998,&quot;y&quot;:113.57000000000002,&quot;isEndPoint&quot;:true},{&quot;x&quot;:288.93,&quot;y&quot;:108.55,&quot;isEndPoint&quot;:false},{&quot;x&quot;:307.24,&quot;y&quot;:106.87,&quot;isEndPoint&quot;:false},{&quot;x&quot;:324.81,&quot;y&quot;:103.5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3b727857-e21e-4d82-b7ac-e0c07ab5b1d1&quot;:{&quot;type&quot;:&quot;FIGURE_OBJECT&quot;,&quot;id&quot;:&quot;3b727857-e21e-4d82-b7ac-e0c07ab5b1d1&quot;,&quot;parent&quot;:{&quot;type&quot;:&quot;CHILD&quot;,&quot;parentId&quot;:&quot;573ed05d-e052-4951-a9f8-0e51957f6383&quot;,&quot;order&quot;:&quot;5&quot;},&quot;relativeTransform&quot;:{&quot;translate&quot;:{&quot;x&quot;:0,&quot;y&quot;:0},&quot;rotate&quot;:0,&quot;skewX&quot;:0,&quot;scale&quot;:{&quot;x&quot;:1,&quot;y&quot;:1}}},&quot;7c8c671f-c909-46e7-a26a-b3ced8796bcf&quot;:{&quot;type&quot;:&quot;FIGURE_OBJECT&quot;,&quot;id&quot;:&quot;7c8c671f-c909-46e7-a26a-b3ced8796bcf&quot;,&quot;parent&quot;:{&quot;type&quot;:&quot;CHILD&quot;,&quot;parentId&quot;:&quot;3b727857-e21e-4d82-b7ac-e0c07ab5b1d1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39.89,&quot;y&quot;:69.19,&quot;isEndPoint&quot;:true},{&quot;x&quot;:640.736780197386,&quot;y&quot;:67.76218209137981,&quot;isEndPoint&quot;:false},{&quot;x&quot;:641.874817959999,&quot;y&quot;:66.52873996543404,&quot;isEndPoint&quot;:false},{&quot;x&quot;:643.23,&quot;y&quot;:65.56999999999998,&quot;isEndPoint&quot;:true},{&quot;x&quot;:653.6800000000001,&quot;y&quot;:58.37999999999998,&quot;isEndPoint&quot;:false},{&quot;x&quot;:669.75,&quot;y&quot;:63.869999999999976,&quot;isEndPoint&quot;:false},{&quot;x&quot;:673.0600000000001,&quot;y&quot;:76.39999999999998,&quot;isEndPoint&quot;:true},{&quot;x&quot;:676.74,&quot;y&quot;:90.32999999999998,&quot;isEndPoint&quot;:false},{&quot;x&quot;:657.71,&quot;y&quot;:103.32999999999998,&quot;isEndPoint&quot;:false},{&quot;x&quot;:645.5300000000001,&quot;y&quot;:97.60999999999999,&quot;isEndPoint&quot;:true},{&quot;x&quot;:636,&quot;y&quot;:93.12,&quot;isEndPoint&quot;:false},{&quot;x&quot;:634.76,&quot;y&quot;:77.66,&quot;isEndPoint&quot;:false},{&quot;x&quot;:639.89,&quot;y&quot;:69.19,&quot;isEndPoint&quot;:true}],&quot;closed&quot;:true}},&quot;pathStyles&quot;:[{&quot;type&quot;:&quot;FILL&quot;,&quot;fillStyle&quot;:&quot;#ebafaf&quot;}],&quot;opacity&quot;:1},&quot;8424f9f8-c4c0-4898-9e27-ca96dbcdb595&quot;:{&quot;type&quot;:&quot;FIGURE_OBJECT&quot;,&quot;id&quot;:&quot;8424f9f8-c4c0-4898-9e27-ca96dbcdb595&quot;,&quot;parent&quot;:{&quot;type&quot;:&quot;CHILD&quot;,&quot;parentId&quot;:&quot;3b727857-e21e-4d82-b7ac-e0c07ab5b1d1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73,&quot;y&quot;:33.7,&quot;isEndPoint&quot;:true},{&quot;x&quot;:776.17,&quot;y&quot;:27.300000000000004,&quot;isEndPoint&quot;:false},{&quot;x&quot;:781.89,&quot;y&quot;:22.760000000000005,&quot;isEndPoint&quot;:false},{&quot;x&quot;:789.93,&quot;y&quot;:22.700000000000003,&quot;isEndPoint&quot;:true},{&quot;x&quot;:792.4852017382602,&quot;y&quot;:22.720117216677714,&quot;isEndPoint&quot;:false},{&quot;x&quot;:795.0231167172025,&quot;y&quot;:23.121195413881075,&quot;isEndPoint&quot;:false},{&quot;x&quot;:797.4599999999999,&quot;y&quot;:23.89,&quot;isEndPoint&quot;:true},{&quot;x&quot;:800.4214789028513,&quot;y&quot;:24.61064046534065,&quot;isEndPoint&quot;:false},{&quot;x&quot;:803.1207883470881,&quot;y&quot;:26.14914289568879,&quot;isEndPoint&quot;:false},{&quot;x&quot;:805.2499999999999,&quot;y&quot;:28.330000000000005,&quot;isEndPoint&quot;:true},{&quot;x&quot;:809.7199999999999,&quot;y&quot;:33.46000000000001,&quot;isEndPoint&quot;:false},{&quot;x&quot;:809.1199999999999,&quot;y&quot;:40.330000000000005,&quot;isEndPoint&quot;:false},{&quot;x&quot;:806.9199999999998,&quot;y&quot;:46.25000000000001,&quot;isEndPoint&quot;:true},{&quot;x&quot;:804.2799999999999,&quot;y&quot;:53.34,&quot;isEndPoint&quot;:false},{&quot;x&quot;:804.2099999999998,&quot;y&quot;:59.42000000000001,&quot;isEndPoint&quot;:false},{&quot;x&quot;:796.4299999999998,&quot;y&quot;:63.010000000000005,&quot;isEndPoint&quot;:true},{&quot;x&quot;:780.8299999999998,&quot;y&quot;:70.21000000000001,&quot;isEndPoint&quot;:false},{&quot;x&quot;:767.4799999999998,&quot;y&quot;:56.120000000000005,&quot;isEndPoint&quot;:false},{&quot;x&quot;:770.7399999999998,&quot;y&quot;:40.36000000000001,&quot;isEndPoint&quot;:true},{&quot;x&quot;:771.2023769289971,&quot;y&quot;:38.051668076095076,&quot;isEndPoint&quot;:false},{&quot;x&quot;:771.9620403074929,&quot;y&quot;:35.8130140492004,&quot;isEndPoint&quot;:false},{&quot;x&quot;:773,&quot;y&quot;:33.700000000000024,&quot;isEndPoint&quot;:true}],&quot;closed&quot;:true}},&quot;pathStyles&quot;:[{&quot;type&quot;:&quot;FILL&quot;,&quot;fillStyle&quot;:&quot;#ebafaf&quot;}],&quot;opacity&quot;:1},&quot;1a0a03c4-d1a9-4d0b-a944-b986b772b2ad&quot;:{&quot;type&quot;:&quot;FIGURE_OBJECT&quot;,&quot;id&quot;:&quot;1a0a03c4-d1a9-4d0b-a944-b986b772b2ad&quot;,&quot;parent&quot;:{&quot;type&quot;:&quot;CHILD&quot;,&quot;parentId&quot;:&quot;3b727857-e21e-4d82-b7ac-e0c07ab5b1d1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83.63,&quot;y&quot;:83.45,&quot;isEndPoint&quot;:true},{&quot;x&quot;:183.5304731777344,&quot;y&quot;:81.77234124302178,&quot;isEndPoint&quot;:false},{&quot;x&quot;:183.66850429704954,&quot;y&quot;:80.08903490991054,&quot;isEndPoint&quot;:false},{&quot;x&quot;:184.04,&quot;y&quot;:78.45000000000002,&quot;isEndPoint&quot;:true},{&quot;x&quot;:185.1275602559595,&quot;y&quot;:74.20414810837666,&quot;isEndPoint&quot;:false},{&quot;x&quot;:187.3990897535978,&quot;y&quot;:70.35468590627208,&quot;isEndPoint&quot;:false},{&quot;x&quot;:190.58999999999997,&quot;y&quot;:67.35000000000004,&quot;isEndPoint&quot;:true},{&quot;x&quot;:208.01999999999998,&quot;y&quot;:50.070000000000036,&quot;isEndPoint&quot;:false},{&quot;x&quot;:234.84999999999997,&quot;y&quot;:69.87000000000003,&quot;isEndPoint&quot;:false},{&quot;x&quot;:227.80999999999997,&quot;y&quot;:92.27000000000004,&quot;isEndPoint&quot;:true},{&quot;x&quot;:226.2775874706769,&quot;y&quot;:97.48159764270238,&quot;isEndPoint&quot;:false},{&quot;x&quot;:222.60710491026276,&quot;y&quot;:101.79895732762516,&quot;isEndPoint&quot;:false},{&quot;x&quot;:217.70999999999998,&quot;y&quot;:104.15,&quot;isEndPoint&quot;:true},{&quot;x&quot;:203.91,&quot;y&quot;:110.29,&quot;isEndPoint&quot;:false},{&quot;x&quot;:184.46,&quot;y&quot;:98.48,&quot;isEndPoint&quot;:false},{&quot;x&quot;:183.63,&quot;y&quot;:83.45,&quot;isEndPoint&quot;:true}],&quot;closed&quot;:true}},&quot;pathStyles&quot;:[{&quot;type&quot;:&quot;FILL&quot;,&quot;fillStyle&quot;:&quot;#ebafaf&quot;}],&quot;opacity&quot;:1},&quot;0eecb0aa-9a33-4e8c-a73e-e15892afaaa7&quot;:{&quot;type&quot;:&quot;FIGURE_OBJECT&quot;,&quot;id&quot;:&quot;0eecb0aa-9a33-4e8c-a73e-e15892afaaa7&quot;,&quot;parent&quot;:{&quot;type&quot;:&quot;CHILD&quot;,&quot;parentId&quot;:&quot;3b727857-e21e-4d82-b7ac-e0c07ab5b1d1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441.43,&quot;y&quot;:49.44,&quot;isEndPoint&quot;:true},{&quot;x&quot;:441.7,&quot;y&quot;:47.739999999999995,&quot;isEndPoint&quot;:false},{&quot;x&quot;:442.03000000000003,&quot;y&quot;:46.099999999999994,&quot;isEndPoint&quot;:false},{&quot;x&quot;:442.37,&quot;y&quot;:44.559999999999995,&quot;isEndPoint&quot;:true},{&quot;x&quot;:443.4553926172281,&quot;y&quot;:40.313824257223864,&quot;isEndPoint&quot;:false},{&quot;x&quot;:445.731382328332,&quot;y&quot;:36.46615262671436,&quot;isEndPoint&quot;:false},{&quot;x&quot;:448.93,&quot;y&quot;:33.47000000000001,&quot;isEndPoint&quot;:true},{&quot;x&quot;:466.36,&quot;y&quot;:16.190000000000012,&quot;isEndPoint&quot;:false},{&quot;x&quot;:493.18,&quot;y&quot;:35.98000000000001,&quot;isEndPoint&quot;:false},{&quot;x&quot;:486.14,&quot;y&quot;:58.390000000000015,&quot;isEndPoint&quot;:true},{&quot;x&quot;:482.14,&quot;y&quot;:70.98000000000002,&quot;isEndPoint&quot;:false},{&quot;x&quot;:467.8,&quot;y&quot;:75.91000000000001,&quot;isEndPoint&quot;:false},{&quot;x&quot;:455.9,&quot;y&quot;:73.68,&quot;isEndPoint&quot;:true},{&quot;x&quot;:452.03999999999996,&quot;y&quot;:72.96000000000001,&quot;isEndPoint&quot;:false},{&quot;x&quot;:448.10999999999996,&quot;y&quot;:71.68,&quot;isEndPoint&quot;:false},{&quot;x&quot;:445.34,&quot;y&quot;:68.9,&quot;isEndPoint&quot;:true},{&quot;x&quot;:440.39,&quot;y&quot;:63.92,&quot;isEndPoint&quot;:false},{&quot;x&quot;:440.36,&quot;y&quot;:56.25,&quot;isEndPoint&quot;:false},{&quot;x&quot;:441.43,&quot;y&quot;:49.44,&quot;isEndPoint&quot;:true}],&quot;closed&quot;:true}},&quot;pathStyles&quot;:[{&quot;type&quot;:&quot;FILL&quot;,&quot;fillStyle&quot;:&quot;#ebafaf&quot;}],&quot;opacity&quot;:1},&quot;639a80fc-1242-4603-8c65-b765837efaf4&quot;:{&quot;type&quot;:&quot;FIGURE_OBJECT&quot;,&quot;id&quot;:&quot;639a80fc-1242-4603-8c65-b765837efaf4&quot;,&quot;parent&quot;:{&quot;type&quot;:&quot;CHILD&quot;,&quot;parentId&quot;:&quot;3b727857-e21e-4d82-b7ac-e0c07ab5b1d1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39.07,&quot;y&quot;:163.11,&quot;isEndPoint&quot;:true},{&quot;x&quot;:239.31,&quot;y&quot;:152.3,&quot;isEndPoint&quot;:false},{&quot;x&quot;:248.07,&quot;y&quot;:142.75,&quot;isEndPoint&quot;:false},{&quot;x&quot;:258.52,&quot;y&quot;:139.57000000000002,&quot;isEndPoint&quot;:true},{&quot;x&quot;:266.19,&quot;y&quot;:137.24,&quot;isEndPoint&quot;:false},{&quot;x&quot;:277.34999999999997,&quot;y&quot;:136.57000000000002,&quot;isEndPoint&quot;:false},{&quot;x&quot;:282.37,&quot;y&quot;:144.24,&quot;isEndPoint&quot;:true},{&quot;x&quot;:292.45,&quot;y&quot;:159.65,&quot;isEndPoint&quot;:false},{&quot;x&quot;:289.25,&quot;y&quot;:177.32,&quot;isEndPoint&quot;:false},{&quot;x&quot;:271.69,&quot;y&quot;:184.24,&quot;isEndPoint&quot;:true},{&quot;x&quot;:259.62,&quot;y&quot;:189.02,&quot;isEndPoint&quot;:false},{&quot;x&quot;:244.88,&quot;y&quot;:182.88,&quot;isEndPoint&quot;:false},{&quot;x&quot;:240.41,&quot;y&quot;:170.91,&quot;isEndPoint&quot;:true},{&quot;x&quot;:239.47301158015216,&quot;y&quot;:168.41842739901557,&quot;isEndPoint&quot;:false},{&quot;x&quot;:239.01827086503704,&quot;y&quot;:165.77142920655447,&quot;isEndPoint&quot;:false},{&quot;x&quot;:239.07,&quot;y&quot;:163.11,&quot;isEndPoint&quot;:true}],&quot;closed&quot;:true}},&quot;pathStyles&quot;:[{&quot;type&quot;:&quot;FILL&quot;,&quot;fillStyle&quot;:&quot;#ebafaf&quot;}],&quot;opacity&quot;:1},&quot;e44780e6-f56a-42a1-bf30-236944a67a2d&quot;:{&quot;type&quot;:&quot;FIGURE_OBJECT&quot;,&quot;id&quot;:&quot;e44780e6-f56a-42a1-bf30-236944a67a2d&quot;,&quot;parent&quot;:{&quot;type&quot;:&quot;CHILD&quot;,&quot;parentId&quot;:&quot;3b727857-e21e-4d82-b7ac-e0c07ab5b1d1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54.56,&quot;y&quot;:125.59,&quot;isEndPoint&quot;:true},{&quot;x&quot;:354.82538355811204,&quot;y&quot;:122.21860919632007,&quot;isEndPoint&quot;:false},{&quot;x&quot;:355.5452330074579,&quot;y&quot;:118.89855589489763,&quot;isEndPoint&quot;:false},{&quot;x&quot;:356.70000000000005,&quot;y&quot;:115.71999999999994,&quot;isEndPoint&quot;:true},{&quot;x&quot;:357.28399758369864,&quot;y&quot;:113.78997038776541,&quot;isEndPoint&quot;:false},{&quot;x&quot;:358.11060288864144,&quot;y&quot;:111.94186909622664,&quot;isEndPoint&quot;:false},{&quot;x&quot;:359.15999999999997,&quot;y&quot;:110.21999999999994,&quot;isEndPoint&quot;:true},{&quot;x&quot;:366.98999999999995,&quot;y&quot;:98.38999999999994,&quot;isEndPoint&quot;:false},{&quot;x&quot;:389.84,&quot;y&quot;:103.21999999999994,&quot;isEndPoint&quot;:false},{&quot;x&quot;:396.15999999999997,&quot;y&quot;:113.88999999999994,&quot;isEndPoint&quot;:true},{&quot;x&quot;:402.65999999999997,&quot;y&quot;:124.78999999999995,&quot;isEndPoint&quot;:false},{&quot;x&quot;:397.85999999999996,&quot;y&quot;:145.13999999999993,&quot;isEndPoint&quot;:false},{&quot;x&quot;:384.65,&quot;y&quot;:148.88999999999993,&quot;isEndPoint&quot;:true},{&quot;x&quot;:372.66475904375187,&quot;y&quot;:152.102974733628,&quot;isEndPoint&quot;:false},{&quot;x&quot;:360.1840113460187,&quot;y&quot;:145.76991139408742,&quot;isEndPoint&quot;:false},{&quot;x&quot;:355.7,&quot;y&quot;:134.2,&quot;isEndPoint&quot;:true},{&quot;x&quot;:354.7171895742149,&quot;y&quot;:131.44247867161283,&quot;isEndPoint&quot;:false},{&quot;x&quot;:354.3286888848761,&quot;y&quot;:128.50827609686985,&quot;isEndPoint&quot;:false},{&quot;x&quot;:354.56,&quot;y&quot;:125.58999999999999,&quot;isEndPoint&quot;:true}],&quot;closed&quot;:true}},&quot;pathStyles&quot;:[{&quot;type&quot;:&quot;FILL&quot;,&quot;fillStyle&quot;:&quot;#ebafaf&quot;}],&quot;opacity&quot;:1},&quot;a60c5929-6bc8-4583-beb3-78281241a946&quot;:{&quot;type&quot;:&quot;FIGURE_OBJECT&quot;,&quot;id&quot;:&quot;a60c5929-6bc8-4583-beb3-78281241a946&quot;,&quot;parent&quot;:{&quot;type&quot;:&quot;CHILD&quot;,&quot;parentId&quot;:&quot;3b727857-e21e-4d82-b7ac-e0c07ab5b1d1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17.56,&quot;y&quot;:168.77,&quot;isEndPoint&quot;:true},{&quot;x&quot;:519.5147579184854,&quot;y&quot;:163.15579959215972,&quot;isEndPoint&quot;:false},{&quot;x&quot;:523.1359842763059,&quot;y&quot;:158.27167926369285,&quot;isEndPoint&quot;:false},{&quot;x&quot;:527.9399999999999,&quot;y&quot;:154.77,&quot;isEndPoint&quot;:true},{&quot;x&quot;:542.18,&quot;y&quot;:144.16000000000003,&quot;isEndPoint&quot;:false},{&quot;x&quot;:560.2399999999999,&quot;y&quot;:151.15,&quot;isEndPoint&quot;:false},{&quot;x&quot;:561.51,&quot;y&quot;:169.27,&quot;isEndPoint&quot;:true},{&quot;x&quot;:562.13,&quot;y&quot;:178.18,&quot;isEndPoint&quot;:false},{&quot;x&quot;:559.96,&quot;y&quot;:194.17000000000002,&quot;isEndPoint&quot;:false},{&quot;x&quot;:551.43,&quot;y&quot;:199.35000000000002,&quot;isEndPoint&quot;:true},{&quot;x&quot;:547.4899999999999,&quot;y&quot;:201.74,&quot;isEndPoint&quot;:false},{&quot;x&quot;:542.43,&quot;y&quot;:201.23000000000002,&quot;isEndPoint&quot;:false},{&quot;x&quot;:538.01,&quot;y&quot;:199.97000000000003,&quot;isEndPoint&quot;:true},{&quot;x&quot;:524.75,&quot;y&quot;:196.19,&quot;isEndPoint&quot;:false},{&quot;x&quot;:512.7,&quot;y&quot;:183.56,&quot;isEndPoint&quot;:false},{&quot;x&quot;:517.56,&quot;y&quot;:168.77,&quot;isEndPoint&quot;:true}],&quot;closed&quot;:true}},&quot;pathStyles&quot;:[{&quot;type&quot;:&quot;FILL&quot;,&quot;fillStyle&quot;:&quot;#ebafaf&quot;}],&quot;opacity&quot;:1},&quot;b62d4553-4580-4f96-9343-adcd5e9266fc&quot;:{&quot;type&quot;:&quot;FIGURE_OBJECT&quot;,&quot;id&quot;:&quot;b62d4553-4580-4f96-9343-adcd5e9266fc&quot;,&quot;parent&quot;:{&quot;type&quot;:&quot;CHILD&quot;,&quot;parentId&quot;:&quot;3b727857-e21e-4d82-b7ac-e0c07ab5b1d1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813.72,&quot;y&quot;:113,&quot;isEndPoint&quot;:true},{&quot;x&quot;:814.4512037143555,&quot;y&quot;:109.91396746489468,&quot;isEndPoint&quot;:false},{&quot;x&quot;:816.1044811430376,&quot;y&quot;:107.12362581311075,&quot;isEndPoint&quot;:false},{&quot;x&quot;:818.46,&quot;y&quot;:105,&quot;isEndPoint&quot;:true},{&quot;x&quot;:820.3969328442696,&quot;y&quot;:103.4825175820991,&quot;isEndPoint&quot;:false},{&quot;x&quot;:822.6018978168379,&quot;y&quot;:102.3427203039715,&quot;isEndPoint&quot;:false},{&quot;x&quot;:824.96,&quot;y&quot;:101.63999999999999,&quot;isEndPoint&quot;:true},{&quot;x&quot;:836.9000000000001,&quot;y&quot;:97.63999999999999,&quot;isEndPoint&quot;:false},{&quot;x&quot;:853.09,&quot;y&quot;:105.79999999999998,&quot;isEndPoint&quot;:false},{&quot;x&quot;:856.77,&quot;y&quot;:118.47999999999999,&quot;isEndPoint&quot;:true},{&quot;x&quot;:859.49,&quot;y&quot;:127.88,&quot;isEndPoint&quot;:false},{&quot;x&quot;:855.18,&quot;y&quot;:140.64,&quot;isEndPoint&quot;:false},{&quot;x&quot;:845.01,&quot;y&quot;:143.33999999999997,&quot;isEndPoint&quot;:true},{&quot;x&quot;:837.9399999999999,&quot;y&quot;:145.21999999999997,&quot;isEndPoint&quot;:false},{&quot;x&quot;:829.62,&quot;y&quot;:142.18999999999997,&quot;isEndPoint&quot;:false},{&quot;x&quot;:823.68,&quot;y&quot;:138.33999999999997,&quot;isEndPoint&quot;:true},{&quot;x&quot;:815.2059386660242,&quot;y&quot;:132.95537993824294,&quot;isEndPoint&quot;:false},{&quot;x&quot;:811.1803627306033,&quot;y&quot;:122.71360341178045,&quot;isEndPoint&quot;:false},{&quot;x&quot;:813.7200000000001,&quot;y&quot;:113.00000000000001,&quot;isEndPoint&quot;:true}],&quot;closed&quot;:true}},&quot;pathStyles&quot;:[{&quot;type&quot;:&quot;FILL&quot;,&quot;fillStyle&quot;:&quot;#ebafaf&quot;}],&quot;opacity&quot;:1},&quot;476d0360-63ed-48fd-a23f-63dc1726a64b&quot;:{&quot;type&quot;:&quot;FIGURE_OBJECT&quot;,&quot;id&quot;:&quot;476d0360-63ed-48fd-a23f-63dc1726a64b&quot;,&quot;parent&quot;:{&quot;type&quot;:&quot;CROP&quot;,&quot;parentId&quot;:&quot;109fc460-5e95-457a-9506-928ec9e0d9b5&quot;,&quot;order&quot;:&quot;5&quot;},&quot;relativeTransform&quot;:{&quot;translate&quot;:{&quot;x&quot;:-116.4066428458032,&quot;y&quot;:140.34572412256986},&quot;rotate&quot;:0,&quot;skewX&quot;:0,&quot;scale&quot;:{&quot;x&quot;:80.09477344918399,&quot;y&quot;:21.38117841467051}},&quot;path&quot;:{&quot;type&quot;:&quot;RECT&quot;,&quot;size&quot;:{&quot;x&quot;:2,&quot;y&quot;:2}},&quot;pathStyles&quot;:[{&quot;type&quot;:&quot;FILL&quot;,&quot;fillStyle&quot;:&quot;#fff&quot;}],&quot;isFrozen&quot;:true},&quot;595a7ff0-14a1-4210-9302-fbc0ae0e46e7&quot;:{&quot;type&quot;:&quot;FIGURE_OBJECT&quot;,&quot;id&quot;:&quot;595a7ff0-14a1-4210-9302-fbc0ae0e46e7&quot;,&quot;relativeTransform&quot;:{&quot;translate&quot;:{&quot;x&quot;:-85.73072325045008,&quot;y&quot;:-22.060043337692466},&quot;rotate&quot;:0},&quot;opacity&quot;:1,&quot;path&quot;:{&quot;type&quot;:&quot;POLY_LINE&quot;,&quot;points&quot;:[{&quot;x&quot;:5.480358404870982,&quot;y&quot;:-1.6181273715387703},{&quot;x&quot;:5.480358404870982,&quot;y&quot;:46.799148662414446},{&quot;x&quot;:25.7022355042476,&quot;y&quot;:46.799148662414446},{&quot;x&quot;:47.09704269180531,&quot;y&quot;:41.04864197054549},{&quot;x&quot;:70.66227168089509,&quot;y&quot;:36.55830117185804},{&quot;x&quot;:86.94666662215641,&quot;y&quot;:32.18266807081935},{&quot;x&quot;:120.67898807062205,&quot;y&quot;:42.64759007452455},{&quot;x&quot;:144.17739194326626,&quot;y&quot;:46.004594752617514},{&quot;x&quot;:165.31564899777595,&quot;y&quot;:46.004594752617514},{&quot;x&quot;:165.61638334637584,&quot;y&quot;:-2.061022898069519},{&quot;x&quot;:138.62719066966724,&quot;y&quot;:-1.944717586423786},{&quot;x&quot;:126.85402950563524,&quot;y&quot;:2.3967847176634836},{&quot;x&quot;:113.27653161627214,&quot;y&quot;:4.813384492605238},{&quot;x&quot;:98.5448652553925,&quot;y&quot;:8.575535473619198},{&quot;x&quot;:83.39224008948825,&quot;y&quot;:13.87531001404756},{&quot;x&quot;:73.24229773264328,&quot;y&quot;:9.749422538236882},{&quot;x&quot;:60.204080319841225,&quot;y&quot;:3.9341344613363667},{&quot;x&quot;:43.13679043093389,&quot;y&quot;:-1.330681706496051},{&quot;x&quot;:21.25146939440339,&quot;y&quot;:-1.330681706496051}],&quot;closed&quot;:true,&quot;selectedObjectIds&quot;:[&quot;83d07233-548a-4153-9932-35f6c4419f99&quot;]},&quot;pathStyles&quot;:[{&quot;type&quot;:&quot;FILL&quot;,&quot;fillStyle&quot;:&quot;rgba(255, 232, 232, 1)&quot;},{&quot;type&quot;:&quot;STROKE&quot;,&quot;strokeStyle&quot;:&quot;rgba(0,0,0,0)&quot;,&quot;lineWidth&quot;:1.0024478286662613,&quot;lineJoin&quot;:&quot;round&quot;}],&quot;isLocked&quot;:false,&quot;parent&quot;:{&quot;type&quot;:&quot;CHILD&quot;,&quot;parentId&quot;:&quot;b090a4a4-12de-413a-9070-b8ac0f46770a&quot;,&quot;order&quot;:&quot;5&quot;},&quot;connectorInfo&quot;:{&quot;connectedObjects&quot;:[],&quot;type&quot;:&quot;ELBOW&quot;,&quot;offset&quot;:{&quot;x&quot;:0,&quot;y&quot;:0},&quot;bending&quot;:0.1,&quot;firstElementIsHead&quot;:true,&quot;customized&quot;:true}},&quot;65bec00f-e4c3-4ab2-9550-cb677f735c1e&quot;:{&quot;type&quot;:&quot;FIGURE_OBJECT&quot;,&quot;id&quot;:&quot;65bec00f-e4c3-4ab2-9550-cb677f735c1e&quot;,&quot;relativeTransform&quot;:{&quot;translate&quot;:{&quot;x&quot;:-68.95303070957128,&quot;y&quot;:162.60846956606954},&quot;rotate&quot;:3.141592653589793},&quot;opacity&quot;:1,&quot;path&quot;:{&quot;type&quot;:&quot;POLY_LINE&quot;,&quot;points&quot;:[{&quot;x&quot;:11.317404830822552,&quot;y&quot;:135.56042674451652},{&quot;x&quot;:-24.868392100388377,&quot;y&quot;:137.24651755711722},{&quot;x&quot;:-51.89972693835118,&quot;y&quot;:143.68879557889747},{&quot;x&quot;:-80.73192949914822,&quot;y&quot;:143.4600451132473},{&quot;x&quot;:-124.04113440552837,&quot;y&quot;:134.9228487632979},{&quot;x&quot;:-149.14018266721254,&quot;y&quot;:132.85549803239712}],&quot;closed&quot;:false},&quot;pathStyles&quot;:[{&quot;type&quot;:&quot;FILL&quot;,&quot;fillStyle&quot;:&quot;rgba(0,0,0,0)&quot;},{&quot;type&quot;:&quot;STROKE&quot;,&quot;strokeStyle&quot;:&quot;rgba(221,241,245,1)&quot;,&quot;lineWidth&quot;:10.024478286662616,&quot;lineJoin&quot;:&quot;round&quot;}],&quot;pathSmoothing&quot;:{&quot;type&quot;:&quot;CATMULL_SMOOTHING&quot;,&quot;smoothing&quot;:0.2},&quot;pathMarkers&quot;:{},&quot;isLocked&quot;:false,&quot;parent&quot;:{&quot;type&quot;:&quot;CHILD&quot;,&quot;parentId&quot;:&quot;b090a4a4-12de-413a-9070-b8ac0f46770a&quot;,&quot;order&quot;:&quot;1&quot;},&quot;connectorInfo&quot;:{&quot;connectedObjects&quot;:[],&quot;type&quot;:&quot;QUADRATIC&quot;,&quot;offset&quot;:{&quot;x&quot;:0,&quot;y&quot;:0},&quot;bending&quot;:-0.1,&quot;firstElementIsHead&quot;:true,&quot;customized&quot;:true}},&quot;e4dbf1a7-5527-4542-8d77-03e17ef56b66&quot;:{&quot;type&quot;:&quot;FIGURE_OBJECT&quot;,&quot;id&quot;:&quot;e4dbf1a7-5527-4542-8d77-03e17ef56b66&quot;,&quot;parent&quot;:{&quot;type&quot;:&quot;CHILD&quot;,&quot;parentId&quot;:&quot;b090a4a4-12de-413a-9070-b8ac0f46770a&quot;,&quot;order&quot;:&quot;2&quot;},&quot;relativeTransform&quot;:{&quot;translate&quot;:{&quot;x&quot;:116.0744811127375,&quot;y&quot;:172.26598052924672},&quot;rotate&quot;:3.141592653589793}},&quot;bdcbf068-a52a-4ff5-8ba7-bdc0dcaccac6&quot;:{&quot;relativeTransform&quot;:{&quot;translate&quot;:{&quot;x&quot;:105.96732817480407,&quot;y&quot;:120.85338094865318},&quot;rotate&quot;:-3.141592653589793},&quot;type&quot;:&quot;FIGURE_OBJECT&quot;,&quot;id&quot;:&quot;bdcbf068-a52a-4ff5-8ba7-bdc0dcaccac6&quot;,&quot;name&quot;:&quot;Stacked squamous cells brush (wavy 2)&quot;,&quot;opacity&quot;:1,&quot;source&quot;:{&quot;id&quot;:&quot;615600eaf87c1500a6e8cc1d&quot;,&quot;type&quot;:&quot;ASSETS&quot;},&quot;path&quot;:{&quot;type&quot;:&quot;POLY_LINE&quot;,&quot;points&quot;:[{&quot;x&quot;:-113.3630512696919,&quot;y&quot;:-15.44862216638187},{&quot;x&quot;:-73.56683642046393,&quot;y&quot;:-9.639314788908248},{&quot;x&quot;:-36.84655514277703,&quot;y&quot;:-17.425474901682637},{&quot;x&quot;:1.026550444172821,&quot;y&quot;:-26.556987203223137},{&quot;x&quot;:23.63154846641558,&quot;y&quot;:-11.310690929998605},{&quot;x&quot;:52.42755039592431,&quot;y&quot;:-14.687674942260212},{&quot;x&quot;:87.64214423130034,&quot;y&quot;:-10.043951515412935}],&quot;closed&quot;:false,&quot;cornerRounding&quot;:{&quot;type&quot;:&quot;ARC_LENGTH&quot;,&quot;global&quot;:23.056300059324013}},&quot;pathStyles&quot;:[{&quot;type&quot;:&quot;FILL&quot;,&quot;fillStyle&quot;:&quot;rgba(0,0,0,0)&quot;},{&quot;type&quot;:&quot;STROKE&quot;,&quot;strokeStyle&quot;:&quot;rgba(0,0,0,0)&quot;,&quot;lineWidth&quot;:23.056300059324013,&quot;lineJoin&quot;:&quot;round&quot;}],&quot;pathPattern&quot;:{&quot;type&quot;:&quot;ROW&quot;,&quot;patternId&quot;:&quot;1c8567ec-5589-415d-9142-64277111f30e&quot;,&quot;patternTransform&quot;:{&quot;translate&quot;:{&quot;x&quot;:-0.5241485670303154,&quot;y&quot;:-0.5300786903617545},&quot;rotate&quot;:1.2246467991473532e-16,&quot;skewX&quot;:0,&quot;scale&quot;:{&quot;x&quot;:0.0044718720232327725,&quot;y&quot;:0.0044718720232327725}},&quot;xUnits&quot;:&quot;STROKE_WIDTH&quot;,&quot;yUnits&quot;:&quot;STROKE_WIDTH&quot;,&quot;bending&quot;:true,&quot;repeat&quot;:{&quot;distance&quot;:3.423396014291212,&quot;align&quot;:&quot;STRETCH&quot;},&quot;isPremium&quot;:true},&quot;isLocked&quot;:false,&quot;parent&quot;:{&quot;type&quot;:&quot;CHILD&quot;,&quot;parentId&quot;:&quot;e4dbf1a7-5527-4542-8d77-03e17ef56b66&quot;,&quot;order&quot;:&quot;5&quot;},&quot;displayName&quot;:&quot;Stacked squamous cells brush (wavy 2)&quot;,&quot;isPremium&quot;:true,&quot;connectorInfo&quot;:{&quot;connectedObjects&quot;:[],&quot;type&quot;:&quot;CUBIC&quot;,&quot;offset&quot;:{&quot;x&quot;:0,&quot;y&quot;:0},&quot;bending&quot;:0.1,&quot;firstElementIsHead&quot;:true,&quot;customized&quot;:true}},&quot;1c8567ec-5589-415d-9142-64277111f30e&quot;:{&quot;type&quot;:&quot;FIGURE_OBJECT&quot;,&quot;id&quot;:&quot;1c8567ec-5589-415d-9142-64277111f30e&quot;,&quot;relativeTransform&quot;:{&quot;translate&quot;:{&quot;x&quot;:0,&quot;y&quot;:0},&quot;rotate&quot;:0,&quot;skewX&quot;:0,&quot;scale&quot;:{&quot;x&quot;:1,&quot;y&quot;:1}},&quot;source&quot;:{&quot;type&quot;:&quot;ASSETS&quot;,&quot;id&quot;:&quot;6154b72e5275170029fdb73d&quot;},&quot;name&quot;:&quot;Stacked squamous cells brush (base)&quot;},&quot;f2ea6dd6-512e-42ff-84d1-2668b6534e55&quot;:{&quot;type&quot;:&quot;FIGURE_OBJECT&quot;,&quot;id&quot;:&quot;f2ea6dd6-512e-42ff-84d1-2668b6534e55&quot;,&quot;parent&quot;:{&quot;type&quot;:&quot;CHILD&quot;,&quot;parentId&quot;:&quot;1c8567ec-5589-415d-9142-64277111f30e&quot;,&quot;order&quot;:&quot;2&quot;},&quot;relativeTransform&quot;:{&quot;translate&quot;:{&quot;x&quot;:0,&quot;y&quot;:0},&quot;rotate&quot;:0,&quot;skewX&quot;:0,&quot;scale&quot;:{&quot;x&quot;:1,&quot;y&quot;:1}}},&quot;081db5f0-6434-4a0e-a3b8-8e7fcec7fdaf&quot;:{&quot;type&quot;:&quot;FIGURE_OBJECT&quot;,&quot;id&quot;:&quot;081db5f0-6434-4a0e-a3b8-8e7fcec7fdaf&quot;,&quot;parent&quot;:{&quot;type&quot;:&quot;CHILD&quot;,&quot;parentId&quot;:&quot;f2ea6dd6-512e-42ff-84d1-2668b6534e55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22.88,&quot;y&quot;:209,&quot;isEndPoint&quot;:true},{&quot;x&quot;:547.74,&quot;y&quot;:213.22,&quot;isEndPoint&quot;:false},{&quot;x&quot;:572.88,&quot;y&quot;:214.59,&quot;isEndPoint&quot;:false},{&quot;x&quot;:597.25,&quot;y&quot;:209.47,&quot;isEndPoint&quot;:true},{&quot;x&quot;:623.47,&quot;y&quot;:203.98,&quot;isEndPoint&quot;:false},{&quot;x&quot;:646.1,&quot;y&quot;:191.47,&quot;isEndPoint&quot;:false},{&quot;x&quot;:671.59,&quot;y&quot;:184.47,&quot;isEndPoint&quot;:true},{&quot;x&quot;:698.8803992323307,&quot;y&quot;:177.10082320321686,&quot;isEndPoint&quot;:false},{&quot;x&quot;:727.0902805163743,&quot;y&quot;:173.70256983459223,&quot;isEndPoint&quot;:false},{&quot;x&quot;:755.3500000000003,&quot;y&quot;:174.38,&quot;isEndPoint&quot;:true},{&quot;x&quot;:761.1200000000002,&quot;y&quot;:174.5,&quot;isEndPoint&quot;:false},{&quot;x&quot;:776.4600000000003,&quot;y&quot;:174.38,&quot;isEndPoint&quot;:false},{&quot;x&quot;:774.0000000000002,&quot;y&quot;:167.19,&quot;isEndPoint&quot;:true},{&quot;x&quot;:772.3500000000003,&quot;y&quot;:162.35,&quot;isEndPoint&quot;:false},{&quot;x&quot;:761.2100000000003,&quot;y&quot;:162.38,&quot;isEndPoint&quot;:false},{&quot;x&quot;:756.5100000000002,&quot;y&quot;:161.04,&quot;isEndPoint&quot;:true},{&quot;x&quot;:726.3300000000003,&quot;y&quot;:152.42,&quot;isEndPoint&quot;:false},{&quot;x&quot;:696.8600000000002,&quot;y&quot;:140.26,&quot;isEndPoint&quot;:false},{&quot;x&quot;:665.5100000000002,&quot;y&quot;:134.45999999999998,&quot;isEndPoint&quot;:true},{&quot;x&quot;:634.7100000000003,&quot;y&quot;:128.76999999999998,&quot;isEndPoint&quot;:false},{&quot;x&quot;:601.9300000000002,&quot;y&quot;:127.96999999999998,&quot;isEndPoint&quot;:false},{&quot;x&quot;:571.0900000000003,&quot;y&quot;:133.85999999999999,&quot;isEndPoint&quot;:true},{&quot;x&quot;:549.9800000000002,&quot;y&quot;:137.85999999999999,&quot;isEndPoint&quot;:false},{&quot;x&quot;:530.2300000000002,&quot;y&quot;:145.48,&quot;isEndPoint&quot;:false},{&quot;x&quot;:509.47000000000025,&quot;y&quot;:150.46999999999997,&quot;isEndPoint&quot;:true},{&quot;x&quot;:486.5052975314973,&quot;y&quot;:156.12285170760697,&quot;isEndPoint&quot;:false},{&quot;x&quot;:463.1554882800536,&quot;y&quot;:160.0768775227313,&quot;isEndPoint&quot;:false},{&quot;x&quot;:439.6100000000006,&quot;y&quot;:162.2999999999999,&quot;isEndPoint&quot;:true},{&quot;x&quot;:424.09807205782334,&quot;y&quot;:163.7629979312396,&quot;isEndPoint&quot;:false},{&quot;x&quot;:408.5003575271368,&quot;y&quot;:164.09721079883522,&quot;isEndPoint&quot;:false},{&quot;x&quot;:392.9400000000004,&quot;y&quot;:163.29999999999998,&quot;isEndPoint&quot;:true},{&quot;x&quot;:385.02231222932016,&quot;y&quot;:162.8512654663084,&quot;isEndPoint&quot;:false},{&quot;x&quot;:377.13229180794343,&quot;y&quot;:162.00352215538211,&quot;isEndPoint&quot;:false},{&quot;x&quot;:369.30000000000024,&quot;y&quot;:160.76,&quot;isEndPoint&quot;:true},{&quot;x&quot;:361.62000000000023,&quot;y&quot;:159.51999999999998,&quot;isEndPoint&quot;:false},{&quot;x&quot;:352.7000000000002,&quot;y&quot;:155.69,&quot;isEndPoint&quot;:false},{&quot;x&quot;:344.84000000000026,&quot;y&quot;:158.04,&quot;isEndPoint&quot;:true},{&quot;x&quot;:341.74000000000024,&quot;y&quot;:158.97,&quot;isEndPoint&quot;:false},{&quot;x&quot;:364.34000000000026,&quot;y&quot;:170.42,&quot;isEndPoint&quot;:false},{&quot;x&quot;:365.78000000000026,&quot;y&quot;:171.04,&quot;isEndPoint&quot;:true},{&quot;x&quot;:389.23000000000025,&quot;y&quot;:180.95999999999998,&quot;isEndPoint&quot;:false},{&quot;x&quot;:416.05000000000024,&quot;y&quot;:183.59,&quot;isEndPoint&quot;:false},{&quot;x&quot;:441.3100000000003,&quot;y&quot;:189.26999999999998,&quot;isEndPoint&quot;:true},{&quot;x&quot;:468.73,&quot;y&quot;:195.41,&quot;isEndPoint&quot;:false},{&quot;x&quot;:494.89,&quot;y&quot;:204.26,&quot;isEndPoint&quot;:false},{&quot;x&quot;:522.88,&quot;y&quot;:209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ebc8355-a188-48de-b521-ffbae5cee3b3&quot;:{&quot;type&quot;:&quot;FIGURE_OBJECT&quot;,&quot;id&quot;:&quot;7ebc8355-a188-48de-b521-ffbae5cee3b3&quot;,&quot;parent&quot;:{&quot;type&quot;:&quot;CHILD&quot;,&quot;parentId&quot;:&quot;f2ea6dd6-512e-42ff-84d1-2668b6534e55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24.48,&quot;y&quot;:123.83,&quot;isEndPoint&quot;:true},{&quot;x&quot;:225.061173586847,&quot;y&quot;:124.55934134778525,&quot;isEndPoint&quot;:false},{&quot;x&quot;:225.7333002351043,&quot;y&quot;:125.21130419659484,&quot;isEndPoint&quot;:false},{&quot;x&quot;:226.48,&quot;y&quot;:125.77,&quot;isEndPoint&quot;:true},{&quot;x&quot;:231.63,&quot;y&quot;:129.76999999999998,&quot;isEndPoint&quot;:false},{&quot;x&quot;:239.48,&quot;y&quot;:128.56,&quot;isEndPoint&quot;:false},{&quot;x&quot;:245.56,&quot;y&quot;:128.76999999999998,&quot;isEndPoint&quot;:true},{&quot;x&quot;:254.25222835159065,&quot;y&quot;:129.10406252178635,&quot;isEndPoint&quot;:false},{&quot;x&quot;:262.9154526598276,&quot;y&quot;:129.97572849882945,&quot;isEndPoint&quot;:false},{&quot;x&quot;:271.49999999999994,&quot;y&quot;:131.38,&quot;isEndPoint&quot;:true},{&quot;x&quot;:290.91999999999996,&quot;y&quot;:134.44,&quot;isEndPoint&quot;:false},{&quot;x&quot;:309.38999999999993,&quot;y&quot;:140.38,&quot;isEndPoint&quot;:false},{&quot;x&quot;:327.68999999999994,&quot;y&quot;:147.38,&quot;isEndPoint&quot;:true},{&quot;x&quot;:361.78999999999996,&quot;y&quot;:160.38,&quot;isEndPoint&quot;:false},{&quot;x&quot;:398.99999999999994,&quot;y&quot;:163.73,&quot;isEndPoint&quot;:false},{&quot;x&quot;:435.2099999999999,&quot;y&quot;:161.13,&quot;isEndPoint&quot;:true},{&quot;x&quot;:459.50999999999993,&quot;y&quot;:159.38,&quot;isEndPoint&quot;:false},{&quot;x&quot;:484.0999999999999,&quot;y&quot;:156.82999999999998,&quot;isEndPoint&quot;:false},{&quot;x&quot;:507.3599999999999,&quot;y&quot;:149.21,&quot;isEndPoint&quot;:true},{&quot;x&quot;:541.0199999999999,&quot;y&quot;:138.21,&quot;isEndPoint&quot;:false},{&quot;x&quot;:574.2299999999999,&quot;y&quot;:125.43,&quot;isEndPoint&quot;:false},{&quot;x&quot;:608.81,&quot;y&quot;:117.47000000000001,&quot;isEndPoint&quot;:true},{&quot;x&quot;:613.8599999999999,&quot;y&quot;:116.31000000000002,&quot;isEndPoint&quot;:false},{&quot;x&quot;:619.01,&quot;y&quot;:115.62000000000002,&quot;isEndPoint&quot;:false},{&quot;x&quot;:623.9699999999999,&quot;y&quot;:114.06000000000002,&quot;isEndPoint&quot;:true},{&quot;x&quot;:629.42,&quot;y&quot;:112.36000000000001,&quot;isEndPoint&quot;:false},{&quot;x&quot;:637.91,&quot;y&quot;:106.43000000000002,&quot;isEndPoint&quot;:false},{&quot;x&quot;:626.4399999999999,&quot;y&quot;:105.63000000000002,&quot;isEndPoint&quot;:true},{&quot;x&quot;:594.5699999999999,&quot;y&quot;:103.42000000000003,&quot;isEndPoint&quot;:false},{&quot;x&quot;:562.6999999999999,&quot;y&quot;:101.29000000000002,&quot;isEndPoint&quot;:false},{&quot;x&quot;:530.89,&quot;y&quot;:98.31000000000003,&quot;isEndPoint&quot;:true},{&quot;x&quot;:508.09,&quot;y&quot;:96.18000000000004,&quot;isEndPoint&quot;:false},{&quot;x&quot;:485.23,&quot;y&quot;:93.31000000000003,&quot;isEndPoint&quot;:false},{&quot;x&quot;:462.56,&quot;y&quot;:90.01000000000003,&quot;isEndPoint&quot;:true},{&quot;x&quot;:428.2,&quot;y&quot;:85.01000000000003,&quot;isEndPoint&quot;:false},{&quot;x&quot;:390.56,&quot;y&quot;:81.68000000000004,&quot;isEndPoint&quot;:false},{&quot;x&quot;:356.65999999999997,&quot;y&quot;:90.72000000000003,&quot;isEndPoint&quot;:true},{&quot;x&quot;:334.48999999999995,&quot;y&quot;:96.63000000000002,&quot;isEndPoint&quot;:false},{&quot;x&quot;:312.09,&quot;y&quot;:101.72000000000003,&quot;isEndPoint&quot;:false},{&quot;x&quot;:289.65999999999997,&quot;y&quot;:106.57000000000002,&quot;isEndPoint&quot;:true},{&quot;x&quot;:268.99999999999994,&quot;y&quot;:111.08000000000003,&quot;isEndPoint&quot;:false},{&quot;x&quot;:248.23999999999995,&quot;y&quot;:116.71000000000002,&quot;isEndPoint&quot;:false},{&quot;x&quot;:227.18999999999997,&quot;y&quot;:119.12000000000002,&quot;isEndPoint&quot;:true},{&quot;x&quot;:223,&quot;y&quot;:119.6,&quot;isEndPoint&quot;:false},{&quot;x&quot;:222.9,&quot;y&quot;:121.75,&quot;isEndPoint&quot;:false},{&quot;x&quot;:224.48,&quot;y&quot;:123.8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17f9cb76-81e9-4540-89ed-36da026ca447&quot;:{&quot;type&quot;:&quot;FIGURE_OBJECT&quot;,&quot;id&quot;:&quot;17f9cb76-81e9-4540-89ed-36da026ca447&quot;,&quot;parent&quot;:{&quot;type&quot;:&quot;CHILD&quot;,&quot;parentId&quot;:&quot;f2ea6dd6-512e-42ff-84d1-2668b6534e55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95.65,&quot;y&quot;:75.4,&quot;isEndPoint&quot;:true},{&quot;x&quot;:776.48,&quot;y&quot;:71.52000000000001,&quot;isEndPoint&quot;:false},{&quot;x&quot;:757.9399999999999,&quot;y&quot;:66.58000000000001,&quot;isEndPoint&quot;:false},{&quot;x&quot;:739.38,&quot;y&quot;:61.50000000000001,&quot;isEndPoint&quot;:true},{&quot;x&quot;:736.24,&quot;y&quot;:60.64000000000001,&quot;isEndPoint&quot;:true},{&quot;x&quot;:682,&quot;y&quot;:45.85,&quot;isEndPoint&quot;:false},{&quot;x&quot;:619.7,&quot;y&quot;:37.75,&quot;isEndPoint&quot;:false},{&quot;x&quot;:563.47,&quot;y&quot;:49.31,&quot;isEndPoint&quot;:true},{&quot;x&quot;:546.15,&quot;y&quot;:52.870000000000005,&quot;isEndPoint&quot;:false},{&quot;x&quot;:529.89,&quot;y&quot;:58.510000000000005,&quot;isEndPoint&quot;:false},{&quot;x&quot;:512.88,&quot;y&quot;:62.690000000000005,&quot;isEndPoint&quot;:true},{&quot;x&quot;:485.45,&quot;y&quot;:69.43,&quot;isEndPoint&quot;:false},{&quot;x&quot;:457.11,&quot;y&quot;:74.4,&quot;isEndPoint&quot;:false},{&quot;x&quot;:428.65,&quot;y&quot;:78.57000000000001,&quot;isEndPoint&quot;:true},{&quot;x&quot;:426.32,&quot;y&quot;:78.91000000000001,&quot;isEndPoint&quot;:false},{&quot;x&quot;:423.84,&quot;y&quot;:79.31,&quot;isEndPoint&quot;:false},{&quot;x&quot;:422.25,&quot;y&quot;:80.57000000000001,&quot;isEndPoint&quot;:true},{&quot;x&quot;:419,&quot;y&quot;:83,&quot;isEndPoint&quot;:false},{&quot;x&quot;:420.16,&quot;y&quot;:87.75,&quot;isEndPoint&quot;:false},{&quot;x&quot;:423.4,&quot;y&quot;:90,&quot;isEndPoint&quot;:true},{&quot;x&quot;:426.63999999999993,&quot;y&quot;:92.25,&quot;isEndPoint&quot;:false},{&quot;x&quot;:431.65,&quot;y&quot;:93.11,&quot;isEndPoint&quot;:false},{&quot;x&quot;:436.04999999999995,&quot;y&quot;:93.63,&quot;isEndPoint&quot;:true},{&quot;x&quot;:450.38999999999993,&quot;y&quot;:95.33999999999999,&quot;isEndPoint&quot;:false},{&quot;x&quot;:465.12999999999994,&quot;y&quot;:95.33999999999999,&quot;isEndPoint&quot;:false},{&quot;x&quot;:479.61999999999995,&quot;y&quot;:96.07,&quot;isEndPoint&quot;:true},{&quot;x&quot;:495.35999999999996,&quot;y&quot;:96.86999999999999,&quot;isEndPoint&quot;:false},{&quot;x&quot;:511.06999999999994,&quot;y&quot;:98.07,&quot;isEndPoint&quot;:false},{&quot;x&quot;:526.77,&quot;y&quot;:99.44,&quot;isEndPoint&quot;:true},{&quot;x&quot;:554.8299999999999,&quot;y&quot;:101.83,&quot;isEndPoint&quot;:false},{&quot;x&quot;:582.55,&quot;y&quot;:107.03999999999999,&quot;isEndPoint&quot;:false},{&quot;x&quot;:610.5899999999999,&quot;y&quot;:109.67,&quot;isEndPoint&quot;:true},{&quot;x&quot;:632.7099999999999,&quot;y&quot;:111.75,&quot;isEndPoint&quot;:false},{&quot;x&quot;:654.8599999999999,&quot;y&quot;:108.31,&quot;isEndPoint&quot;:false},{&quot;x&quot;:676.6599999999999,&quot;y&quot;:104.83,&quot;isEndPoint&quot;:true},{&quot;x&quot;:697.6599999999999,&quot;y&quot;:101.49,&quot;isEndPoint&quot;:false},{&quot;x&quot;:718.6599999999999,&quot;y&quot;:99.42,&quot;isEndPoint&quot;:false},{&quot;x&quot;:739.6599999999999,&quot;y&quot;:96.41,&quot;isEndPoint&quot;:true},{&quot;x&quot;:763.6599999999999,&quot;y&quot;:92.97999999999999,&quot;isEndPoint&quot;:false},{&quot;x&quot;:787.6599999999999,&quot;y&quot;:89.47999999999999,&quot;isEndPoint&quot;:false},{&quot;x&quot;:811.3999999999999,&quot;y&quot;:84.67,&quot;isEndPoint&quot;:true},{&quot;x&quot;:814.0360419823527,&quot;y&quot;:84.22517318251079,&quot;isEndPoint&quot;:false},{&quot;x&quot;:816.6218590674167,&quot;y&quot;:83.52177734330942,&quot;isEndPoint&quot;:false},{&quot;x&quot;:819.1199999999999,&quot;y&quot;:82.57000000000001,&quot;isEndPoint&quot;:true},{&quot;x&quot;:819.8399999999999,&quot;y&quot;:82.26,&quot;isEndPoint&quot;:false},{&quot;x&quot;:820.5799999999999,&quot;y&quot;:81.87,&quot;isEndPoint&quot;:false},{&quot;x&quot;:820.7799999999999,&quot;y&quot;:81.31,&quot;isEndPoint&quot;:true},{&quot;x&quot;:821.93,&quot;y&quot;:78,&quot;isEndPoint&quot;:false},{&quot;x&quot;:798.79,&quot;y&quot;:76,&quot;isEndPoint&quot;:false},{&quot;x&quot;:795.65,&quot;y&quot;:75.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ec9115a0-8ba4-4ac0-9fec-a3c1ea414ca8&quot;:{&quot;type&quot;:&quot;FIGURE_OBJECT&quot;,&quot;id&quot;:&quot;ec9115a0-8ba4-4ac0-9fec-a3c1ea414ca8&quot;,&quot;parent&quot;:{&quot;type&quot;:&quot;CHILD&quot;,&quot;parentId&quot;:&quot;f2ea6dd6-512e-42ff-84d1-2668b6534e55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61.88,&quot;y&quot;:52.86,&quot;isEndPoint&quot;:true},{&quot;x&quot;:277.24207704548166,&quot;y&quot;:53.55295432225017,&quot;isEndPoint&quot;:false},{&quot;x&quot;:292.5189628540276,&quot;y&quot;:55.53322942596361,&quot;isEndPoint&quot;:false},{&quot;x&quot;:307.5500000000003,&quot;y&quot;:58.78000000000003,&quot;isEndPoint&quot;:true},{&quot;x&quot;:332.39000000000027,&quot;y&quot;:64.21000000000004,&quot;isEndPoint&quot;:false},{&quot;x&quot;:356.5500000000003,&quot;y&quot;:72.29000000000003,&quot;isEndPoint&quot;:false},{&quot;x&quot;:381.5500000000003,&quot;y&quot;:77.05000000000003,&quot;isEndPoint&quot;:true},{&quot;x&quot;:445,&quot;y&quot;:89.11,&quot;isEndPoint&quot;:false},{&quot;x&quot;:504.48,&quot;y&quot;:68.34,&quot;isEndPoint&quot;:false},{&quot;x&quot;:565.86,&quot;y&quot;:55.56,&quot;isEndPoint&quot;:true},{&quot;x&quot;:583.8337705414126,&quot;y&quot;:51.963724172054526,&quot;isEndPoint&quot;:false},{&quot;x&quot;:602.0450165466088,&quot;y&quot;:49.67770980839987,&quot;isEndPoint&quot;:false},{&quot;x&quot;:620.3499999999997,&quot;y&quot;:48.72000000000003,&quot;isEndPoint&quot;:true},{&quot;x&quot;:622.0172808353456,&quot;y&quot;:48.712979194592,&quot;isEndPoint&quot;:false},{&quot;x&quot;:623.6699024543408,&quot;y&quot;:48.40819242059699,&quot;isEndPoint&quot;:false},{&quot;x&quot;:625.2299999999999,&quot;y&quot;:47.81999999999999,&quot;isEndPoint&quot;:true},{&quot;x&quot;:631.2299999999999,&quot;y&quot;:45.11999999999999,&quot;isEndPoint&quot;:false},{&quot;x&quot;:624.8799999999999,&quot;y&quot;:42.919999999999995,&quot;isEndPoint&quot;:false},{&quot;x&quot;:621.5899999999999,&quot;y&quot;:41.959999999999994,&quot;isEndPoint&quot;:true},{&quot;x&quot;:615,&quot;y&quot;:40,&quot;isEndPoint&quot;:false},{&quot;x&quot;:608.42,&quot;y&quot;:40.75,&quot;isEndPoint&quot;:false},{&quot;x&quot;:601.71,&quot;y&quot;:40.55,&quot;isEndPoint&quot;:true},{&quot;x&quot;:594.08,&quot;y&quot;:40.32,&quot;isEndPoint&quot;:false},{&quot;x&quot;:586.45,&quot;y&quot;:40.089999999999996,&quot;isEndPoint&quot;:false},{&quot;x&quot;:578.84,&quot;y&quot;:39.55,&quot;isEndPoint&quot;:true},{&quot;x&quot;:563.9316243231043,&quot;y&quot;:38.47801938361806,&quot;isEndPoint&quot;:false},{&quot;x&quot;:549.1808815945218,&quot;y&quot;:35.812828367885515,&quot;isEndPoint&quot;:false},{&quot;x&quot;:534.8399999999999,&quot;y&quot;:31.599999999999966,&quot;isEndPoint&quot;:true},{&quot;x&quot;:510.9199999999999,&quot;y&quot;:24.599999999999966,&quot;isEndPoint&quot;:false},{&quot;x&quot;:487.9799999999999,&quot;y&quot;:13.129999999999967,&quot;isEndPoint&quot;:false},{&quot;x&quot;:463.2699999999999,&quot;y&quot;:9.669999999999966,&quot;isEndPoint&quot;:true},{&quot;x&quot;:439.73510259438893,&quot;y&quot;:6.266109788624107,&quot;isEndPoint&quot;:false},{&quot;x&quot;:415.7716861294715,&quot;y&quot;:7.283520620703854,&quot;isEndPoint&quot;:false},{&quot;x&quot;:392.6099999999999,&quot;y&quot;:12.669999999999987,&quot;isEndPoint&quot;:true},{&quot;x&quot;:374.4599999999999,&quot;y&quot;:16.999999999999986,&quot;isEndPoint&quot;:false},{&quot;x&quot;:358.2399999999999,&quot;y&quot;:25.469999999999988,&quot;isEndPoint&quot;:false},{&quot;x&quot;:340.7499999999999,&quot;y&quot;:31.459999999999987,&quot;isEndPoint&quot;:true},{&quot;x&quot;:319.9199999999999,&quot;y&quot;:38.59999999999999,&quot;isEndPoint&quot;:false},{&quot;x&quot;:297.6799999999999,&quot;y&quot;:39.30999999999999,&quot;isEndPoint&quot;:false},{&quot;x&quot;:275.8899999999999,&quot;y&quot;:40.30999999999999,&quot;isEndPoint&quot;:true},{&quot;x&quot;:263.76572306651315,&quot;y&quot;:40.76236336480264,&quot;isEndPoint&quot;:false},{&quot;x&quot;:251.6765641654839,&quot;y&quot;:41.89749565597913,&quot;isEndPoint&quot;:false},{&quot;x&quot;:239.67999999999884,&quot;y&quot;:43.71000000000009,&quot;isEndPoint&quot;:true},{&quot;x&quot;:232.48172755712002,&quot;y&quot;:44.71809647310536,&quot;isEndPoint&quot;:false},{&quot;x&quot;:225.34930121012286,&quot;y&quot;:46.15059221414555,&quot;isEndPoint&quot;:false},{&quot;x&quot;:218.3200000000001,&quot;y&quot;:47.99999999999997,&quot;isEndPoint&quot;:true},{&quot;x&quot;:216.15000000000012,&quot;y&quot;:48.60999999999997,&quot;isEndPoint&quot;:false},{&quot;x&quot;:205.4600000000001,&quot;y&quot;:50.27999999999997,&quot;isEndPoint&quot;:false},{&quot;x&quot;:211.0500000000001,&quot;y&quot;:53.70999999999997,&quot;isEndPoint&quot;:true},{&quot;x&quot;:213.1100000000001,&quot;y&quot;:54.979999999999976,&quot;isEndPoint&quot;:false},{&quot;x&quot;:218.97000000000008,&quot;y&quot;:53.589999999999975,&quot;isEndPoint&quot;:false},{&quot;x&quot;:221.3600000000001,&quot;y&quot;:53.479999999999976,&quot;isEndPoint&quot;:true},{&quot;x&quot;:233.3600000000001,&quot;y&quot;:52.909999999999975,&quot;isEndPoint&quot;:true},{&quot;x&quot;:242.81,&quot;y&quot;:52.42,&quot;isEndPoint&quot;:false},{&quot;x&quot;:252.34,&quot;y&quot;:52.41,&quot;isEndPoint&quot;:false},{&quot;x&quot;:261.88,&quot;y&quot;:52.86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261329b6-8739-4d87-b8e0-5ac618c44a0e&quot;:{&quot;type&quot;:&quot;FIGURE_OBJECT&quot;,&quot;id&quot;:&quot;261329b6-8739-4d87-b8e0-5ac618c44a0e&quot;,&quot;parent&quot;:{&quot;type&quot;:&quot;CHILD&quot;,&quot;parentId&quot;:&quot;f2ea6dd6-512e-42ff-84d1-2668b6534e55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26.2,&quot;y&quot;:131.58,&quot;isEndPoint&quot;:true},{&quot;x&quot;:626.2,&quot;y&quot;:131.58,&quot;isEndPoint&quot;:true},{&quot;x&quot;:665.75,&quot;y&quot;:133.45000000000002,&quot;isEndPoint&quot;:false},{&quot;x&quot;:703.01,&quot;y&quot;:145.68,&quot;isEndPoint&quot;:false},{&quot;x&quot;:740.98,&quot;y&quot;:155.67000000000002,&quot;isEndPoint&quot;:true},{&quot;x&quot;:767.4258148124899,&quot;y&quot;:162.5483382973809,&quot;isEndPoint&quot;:false},{&quot;x&quot;:795.10478490154,&quot;y&quot;:163.21233238632308,&quot;isEndPoint&quot;:false},{&quot;x&quot;:821.8499999999999,&quot;y&quot;:157.61,&quot;isEndPoint&quot;:true},{&quot;x&quot;:837.93,&quot;y&quot;:154.27,&quot;isEndPoint&quot;:false},{&quot;x&quot;:853.0999999999999,&quot;y&quot;:147.86,&quot;isEndPoint&quot;:false},{&quot;x&quot;:868.8499999999999,&quot;y&quot;:143.46,&quot;isEndPoint&quot;:true},{&quot;x&quot;:892.6899999999999,&quot;y&quot;:136.81,&quot;isEndPoint&quot;:false},{&quot;x&quot;:917.4099999999999,&quot;y&quot;:134.15,&quot;isEndPoint&quot;:false},{&quot;x&quot;:942.05,&quot;y&quot;:132.73000000000002,&quot;isEndPoint&quot;:true},{&quot;x&quot;:947.39,&quot;y&quot;:132.43,&quot;isEndPoint&quot;:false},{&quot;x&quot;:1006.9599999999999,&quot;y&quot;:130.45000000000002,&quot;isEndPoint&quot;:false},{&quot;x&quot;:1006.89,&quot;y&quot;:129.50000000000003,&quot;isEndPoint&quot;:true},{&quot;x&quot;:1006.72,&quot;y&quot;:126.90000000000003,&quot;isEndPoint&quot;:false},{&quot;x&quot;:1003.89,&quot;y&quot;:125.50000000000003,&quot;isEndPoint&quot;:false},{&quot;x&quot;:1001.37,&quot;y&quot;:124.68000000000004,&quot;isEndPoint&quot;:true},{&quot;x&quot;:982.76,&quot;y&quot;:118.68000000000004,&quot;isEndPoint&quot;:false},{&quot;x&quot;:963.06,&quot;y&quot;:118.52000000000004,&quot;isEndPoint&quot;:false},{&quot;x&quot;:943.81,&quot;y&quot;:116.42000000000003,&quot;isEndPoint&quot;:true},{&quot;x&quot;:919.6899999999999,&quot;y&quot;:113.78000000000003,&quot;isEndPoint&quot;:false},{&quot;x&quot;:894.43,&quot;y&quot;:110.67000000000003,&quot;isEndPoint&quot;:false},{&quot;x&quot;:871.66,&quot;y&quot;:102.02000000000002,&quot;isEndPoint&quot;:true},{&quot;x&quot;:850.36,&quot;y&quot;:93.93000000000002,&quot;isEndPoint&quot;:false},{&quot;x&quot;:828.73,&quot;y&quot;:82.02000000000002,&quot;isEndPoint&quot;:false},{&quot;x&quot;:805.23,&quot;y&quot;:83.44000000000003,&quot;isEndPoint&quot;:true},{&quot;x&quot;:789.1700000000001,&quot;y&quot;:84.44000000000003,&quot;isEndPoint&quot;:false},{&quot;x&quot;:772.77,&quot;y&quot;:87.12000000000003,&quot;isEndPoint&quot;:false},{&quot;x&quot;:756.9200000000001,&quot;y&quot;:90.13000000000002,&quot;isEndPoint&quot;:true},{&quot;x&quot;:718.7700000000001,&quot;y&quot;:97.37000000000002,&quot;isEndPoint&quot;:false},{&quot;x&quot;:680.5200000000001,&quot;y&quot;:104.58000000000003,&quot;isEndPoint&quot;:false},{&quot;x&quot;:642.1200000000001,&quot;y&quot;:110.35000000000002,&quot;isEndPoint&quot;:true},{&quot;x&quot;:606.0100000000001,&quot;y&quot;:115.77000000000002,&quot;isEndPoint&quot;:false},{&quot;x&quot;:562.3000000000002,&quot;y&quot;:117.72000000000003,&quot;isEndPoint&quot;:false},{&quot;x&quot;:530.1200000000001,&quot;y&quot;:136.81000000000003,&quot;isEndPoint&quot;:true},{&quot;x&quot;:527.7300000000001,&quot;y&quot;:138.22000000000003,&quot;isEndPoint&quot;:false},{&quot;x&quot;:522.8600000000001,&quot;y&quot;:143.03000000000003,&quot;isEndPoint&quot;:false},{&quot;x&quot;:529.3000000000001,&quot;y&quot;:142.50000000000003,&quot;isEndPoint&quot;:true},{&quot;x&quot;:561,&quot;y&quot;:139.91,&quot;isEndPoint&quot;:false},{&quot;x&quot;:594.05,&quot;y&quot;:130.06,&quot;isEndPoint&quot;:false},{&quot;x&quot;:626.2,&quot;y&quot;:131.58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ac6aa5bf-5515-4b41-9321-ace5389f4d33&quot;:{&quot;type&quot;:&quot;FIGURE_OBJECT&quot;,&quot;id&quot;:&quot;ac6aa5bf-5515-4b41-9321-ace5389f4d33&quot;,&quot;parent&quot;:{&quot;type&quot;:&quot;CHILD&quot;,&quot;parentId&quot;:&quot;f2ea6dd6-512e-42ff-84d1-2668b6534e55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63,&quot;y&quot;:52.05,&quot;isEndPoint&quot;:true},{&quot;x&quot;:665,&quot;y&quot;:52.379999999999995,&quot;isEndPoint&quot;:false},{&quot;x&quot;:666.93,&quot;y&quot;:52.699999999999996,&quot;isEndPoint&quot;:false},{&quot;x&quot;:668.85,&quot;y&quot;:52.98,&quot;isEndPoint&quot;:true},{&quot;x&quot;:686.98,&quot;y&quot;:55.62,&quot;isEndPoint&quot;:false},{&quot;x&quot;:705.09,&quot;y&quot;:58.66,&quot;isEndPoint&quot;:true},{&quot;x&quot;:730.51,&quot;y&quot;:62.91,&quot;isEndPoint&quot;:false},{&quot;x&quot;:755.83,&quot;y&quot;:67.72999999999999,&quot;isEndPoint&quot;:false},{&quot;x&quot;:781.09,&quot;y&quot;:72.92,&quot;isEndPoint&quot;:true},{&quot;x&quot;:795.39,&quot;y&quot;:75.86,&quot;isEndPoint&quot;:true},{&quot;x&quot;:819.55,&quot;y&quot;:80.78,&quot;isEndPoint&quot;:false},{&quot;x&quot;:847.55,&quot;y&quot;:80.61,&quot;isEndPoint&quot;:false},{&quot;x&quot;:871.54,&quot;y&quot;:74.36,&quot;isEndPoint&quot;:true},{&quot;x&quot;:893.3499999999999,&quot;y&quot;:68.69,&quot;isEndPoint&quot;:false},{&quot;x&quot;:914.9699999999999,&quot;y&quot;:62.19,&quot;isEndPoint&quot;:false},{&quot;x&quot;:937.15,&quot;y&quot;:58.06,&quot;isEndPoint&quot;:true},{&quot;x&quot;:957.53,&quot;y&quot;:54.27,&quot;isEndPoint&quot;:false},{&quot;x&quot;:979.99,&quot;y&quot;:56.5,&quot;isEndPoint&quot;:false},{&quot;x&quot;:999.85,&quot;y&quot;:51.190000000000005,&quot;isEndPoint&quot;:true},{&quot;x&quot;:997.85,&quot;y&quot;:44.49,&quot;isEndPoint&quot;:false},{&quot;x&quot;:977.0600000000001,&quot;y&quot;:43.190000000000005,&quot;isEndPoint&quot;:false},{&quot;x&quot;:970.85,&quot;y&quot;:42.32000000000001,&quot;isEndPoint&quot;:true},{&quot;x&quot;:936.6600000000001,&quot;y&quot;:37.52000000000001,&quot;isEndPoint&quot;:false},{&quot;x&quot;:905.85,&quot;y&quot;:26.320000000000007,&quot;isEndPoint&quot;:false},{&quot;x&quot;:872.76,&quot;y&quot;:16.980000000000008,&quot;isEndPoint&quot;:true},{&quot;x&quot;:846.35,&quot;y&quot;:9.530000000000008,&quot;isEndPoint&quot;:false},{&quot;x&quot;:817.36,&quot;y&quot;:6.420000000000007,&quot;isEndPoint&quot;:false},{&quot;x&quot;:790.3299999999999,&quot;y&quot;:12.270000000000007,&quot;isEndPoint&quot;:true},{&quot;x&quot;:763.52,&quot;y&quot;:18.080000000000005,&quot;isEndPoint&quot;:false},{&quot;x&quot;:738.8299999999999,&quot;y&quot;:31.270000000000007,&quot;isEndPoint&quot;:false},{&quot;x&quot;:711.6499999999999,&quot;y&quot;:35.620000000000005,&quot;isEndPoint&quot;:true},{&quot;x&quot;:704.3953012110749,&quot;y&quot;:36.657271726201316,&quot;isEndPoint&quot;:false},{&quot;x&quot;:697.0925299423817,&quot;y&quot;:37.32480109262664,&quot;isEndPoint&quot;:false},{&quot;x&quot;:689.769999999999,&quot;y&quot;:37.62000000000006,&quot;isEndPoint&quot;:true},{&quot;x&quot;:671.2999999999989,&quot;y&quot;:38.62000000000006,&quot;isEndPoint&quot;:false},{&quot;x&quot;:652.9199999999989,&quot;y&quot;:40.77000000000006,&quot;isEndPoint&quot;:false},{&quot;x&quot;:634.509999999999,&quot;y&quot;:42.62000000000006,&quot;isEndPoint&quot;:true},{&quot;x&quot;:629.869999999999,&quot;y&quot;:43.08000000000006,&quot;isEndPoint&quot;:false},{&quot;x&quot;:625.339999999999,&quot;y&quot;:47.33000000000006,&quot;isEndPoint&quot;:false},{&quot;x&quot;:632.579999999999,&quot;y&quot;:48.28000000000006,&quot;isEndPoint&quot;:true},{&quot;x&quot;:642.39,&quot;y&quot;:48.25,&quot;isEndPoint&quot;:false},{&quot;x&quot;:653,&quot;y&quot;:50.36,&quot;isEndPoint&quot;:false},{&quot;x&quot;:663,&quot;y&quot;:52.05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4aee0fde-229a-447f-9799-b65d9e6cfa3e&quot;:{&quot;type&quot;:&quot;FIGURE_OBJECT&quot;,&quot;id&quot;:&quot;4aee0fde-229a-447f-9799-b65d9e6cfa3e&quot;,&quot;parent&quot;:{&quot;type&quot;:&quot;CHILD&quot;,&quot;parentId&quot;:&quot;f2ea6dd6-512e-42ff-84d1-2668b6534e55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76.86,&quot;y&quot;:173.73,&quot;isEndPoint&quot;:true},{&quot;x&quot;:366.18,&quot;y&quot;:168.73,&quot;isEndPoint&quot;:false},{&quot;x&quot;:356.96000000000004,&quot;y&quot;:161.29,&quot;isEndPoint&quot;:false},{&quot;x&quot;:346.37,&quot;y&quot;:156.29999999999998,&quot;isEndPoint&quot;:true},{&quot;x&quot;:335.44,&quot;y&quot;:151.16,&quot;isEndPoint&quot;:false},{&quot;x&quot;:324.76,&quot;y&quot;:146.24999999999997,&quot;isEndPoint&quot;:false},{&quot;x&quot;:313.12,&quot;y&quot;:142.82,&quot;isEndPoint&quot;:true},{&quot;x&quot;:277.12,&quot;y&quot;:132.23999999999998,&quot;isEndPoint&quot;:false},{&quot;x&quot;:239.28,&quot;y&quot;:129.35,&quot;isEndPoint&quot;:false},{&quot;x&quot;:201.92000000000002,&quot;y&quot;:131.23,&quot;isEndPoint&quot;:true},{&quot;x&quot;:175.18,&quot;y&quot;:132.57,&quot;isEndPoint&quot;:false},{&quot;x&quot;:148.43,&quot;y&quot;:134.76,&quot;isEndPoint&quot;:false},{&quot;x&quot;:122.03000000000002,&quot;y&quot;:139.37,&quot;isEndPoint&quot;:true},{&quot;x&quot;:96.67000000000002,&quot;y&quot;:143.79,&quot;isEndPoint&quot;:false},{&quot;x&quot;:72.17000000000002,&quot;y&quot;:152.21,&quot;isEndPoint&quot;:false},{&quot;x&quot;:46.66000000000001,&quot;y&quot;:155.89000000000001,&quot;isEndPoint&quot;:true},{&quot;x&quot;:34.37000000000001,&quot;y&quot;:157.67000000000002,&quot;isEndPoint&quot;:false},{&quot;x&quot;:21.81000000000001,&quot;y&quot;:157.27,&quot;isEndPoint&quot;:false},{&quot;x&quot;:9.66000000000001,&quot;y&quot;:159.89000000000001,&quot;isEndPoint&quot;:true},{&quot;x&quot;:7.950349362560482,&quot;y&quot;:160.16080436974488,&quot;isEndPoint&quot;:false},{&quot;x&quot;:6.309807554607025,&quot;y&quot;:160.7619967093055,&quot;isEndPoint&quot;:false},{&quot;x&quot;:4.829999999999999,&quot;y&quot;:161.66000000000005,&quot;isEndPoint&quot;:true},{&quot;x&quot;:-7,&quot;y&quot;:169.8,&quot;isEndPoint&quot;:false},{&quot;x&quot;:23.89,&quot;y&quot;:171.89,&quot;isEndPoint&quot;:false},{&quot;x&quot;:27.32,&quot;y&quot;:172.18,&quot;isEndPoint&quot;:true},{&quot;x&quot;:49.66,&quot;y&quot;:174.12,&quot;isEndPoint&quot;:false},{&quot;x&quot;:72.18,&quot;y&quot;:172.89000000000001,&quot;isEndPoint&quot;:false},{&quot;x&quot;:94.43,&quot;y&quot;:175.68,&quot;isEndPoint&quot;:true},{&quot;x&quot;:134.43,&quot;y&quot;:180.68,&quot;isEndPoint&quot;:false},{&quot;x&quot;:172.24,&quot;y&quot;:197.68,&quot;isEndPoint&quot;:false},{&quot;x&quot;:212.61,&quot;y&quot;:199.97,&quot;isEndPoint&quot;:true},{&quot;x&quot;:246.32000000000002,&quot;y&quot;:201.91,&quot;isEndPoint&quot;:false},{&quot;x&quot;:279.61,&quot;y&quot;:194.35,&quot;isEndPoint&quot;:false},{&quot;x&quot;:312.61,&quot;y&quot;:189.82,&quot;isEndPoint&quot;:true},{&quot;x&quot;:331.243564668945,&quot;y&quot;:187.33721350045045,&quot;isEndPoint&quot;:false},{&quot;x&quot;:350.0217603915712,&quot;y&quot;:186.09780581265568,&quot;isEndPoint&quot;:false},{&quot;x&quot;:368.8199999999998,&quot;y&quot;:186.11000000000007,&quot;isEndPoint&quot;:true},{&quot;x&quot;:374.8199999999998,&quot;y&quot;:186.11000000000007,&quot;isEndPoint&quot;:false},{&quot;x&quot;:412.8199999999998,&quot;y&quot;:191.02000000000007,&quot;isEndPoint&quot;:false},{&quot;x&quot;:416.16999999999985,&quot;y&quot;:187.82000000000008,&quot;isEndPoint&quot;:true},{&quot;x&quot;:417.6399999999999,&quot;y&quot;:186.42000000000007,&quot;isEndPoint&quot;:false},{&quot;x&quot;:415.24999999999983,&quot;y&quot;:184.49000000000007,&quot;isEndPoint&quot;:false},{&quot;x&quot;:413.16999999999985,&quot;y&quot;:183.82000000000008,&quot;isEndPoint&quot;:true},{&quot;x&quot;:400.47,&quot;y&quot;:179.39,&quot;isEndPoint&quot;:false},{&quot;x&quot;:389.08,&quot;y&quot;:179.49,&quot;isEndPoint&quot;:false},{&quot;x&quot;:376.86,&quot;y&quot;:173.7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890ec36a-afb3-4762-9695-afb2b1ccf849&quot;:{&quot;type&quot;:&quot;FIGURE_OBJECT&quot;,&quot;id&quot;:&quot;890ec36a-afb3-4762-9695-afb2b1ccf849&quot;,&quot;parent&quot;:{&quot;type&quot;:&quot;CHILD&quot;,&quot;parentId&quot;:&quot;f2ea6dd6-512e-42ff-84d1-2668b6534e55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24.81,&quot;y&quot;:103.54,&quot;isEndPoint&quot;:true},{&quot;x&quot;:338.59,&quot;y&quot;:100.92,&quot;isEndPoint&quot;:false},{&quot;x&quot;:352.61,&quot;y&quot;:98.80000000000001,&quot;isEndPoint&quot;:false},{&quot;x&quot;:366.72,&quot;y&quot;:96.97,&quot;isEndPoint&quot;:true},{&quot;x&quot;:376.82000000000005,&quot;y&quot;:95.66,&quot;isEndPoint&quot;:false},{&quot;x&quot;:386.90000000000003,&quot;y&quot;:94.31,&quot;isEndPoint&quot;:false},{&quot;x&quot;:397.09000000000003,&quot;y&quot;:93.32,&quot;isEndPoint&quot;:true},{&quot;x&quot;:402.3,&quot;y&quot;:92.80999999999999,&quot;isEndPoint&quot;:false},{&quot;x&quot;:407.52000000000004,&quot;y&quot;:92.38999999999999,&quot;isEndPoint&quot;:false},{&quot;x&quot;:412.78000000000003,&quot;y&quot;:92.13,&quot;isEndPoint&quot;:true},{&quot;x&quot;:416.41,&quot;y&quot;:91.94,&quot;isEndPoint&quot;:false},{&quot;x&quot;:422.03000000000003,&quot;y&quot;:92.47999999999999,&quot;isEndPoint&quot;:false},{&quot;x&quot;:425.33000000000004,&quot;y&quot;:91.41,&quot;isEndPoint&quot;:true},{&quot;x&quot;:430.65000000000003,&quot;y&quot;:89.67999999999999,&quot;isEndPoint&quot;:false},{&quot;x&quot;:426.17,&quot;y&quot;:87.14999999999999,&quot;isEndPoint&quot;:false},{&quot;x&quot;:422.85,&quot;y&quot;:85.84,&quot;isEndPoint&quot;:true},{&quot;x&quot;:415.6,&quot;y&quot;:83,&quot;isEndPoint&quot;:false},{&quot;x&quot;:406.69,&quot;y&quot;:82.26,&quot;isEndPoint&quot;:false},{&quot;x&quot;:398,&quot;y&quot;:81.55,&quot;isEndPoint&quot;:true},{&quot;x&quot;:394,&quot;y&quot;:81.23,&quot;isEndPoint&quot;:false},{&quot;x&quot;:390.09,&quot;y&quot;:80.89999999999999,&quot;isEndPoint&quot;:false},{&quot;x&quot;:386.38,&quot;y&quot;:80.36999999999999,&quot;isEndPoint&quot;:true},{&quot;x&quot;:372.45882563015437,&quot;y&quot;:78.35982997193327,&quot;isEndPoint&quot;:false},{&quot;x&quot;:358.7143495767947,&quot;y&quot;:75.27392595897999,&quot;isEndPoint&quot;:false},{&quot;x&quot;:345.27000000000015,&quot;y&quot;:71.14000000000004,&quot;isEndPoint&quot;:true},{&quot;x&quot;:336.88000000000017,&quot;y&quot;:68.57000000000005,&quot;isEndPoint&quot;:false},{&quot;x&quot;:328.73000000000013,&quot;y&quot;:65.70000000000005,&quot;isEndPoint&quot;:false},{&quot;x&quot;:320.8000000000002,&quot;y&quot;:62.62000000000005,&quot;isEndPoint&quot;:true},{&quot;x&quot;:286,&quot;y&quot;:49.11,&quot;isEndPoint&quot;:false},{&quot;x&quot;:245.3,&quot;y&quot;:48.39,&quot;isEndPoint&quot;:false},{&quot;x&quot;:206.06,&quot;y&quot;:53.41,&quot;isEndPoint&quot;:true},{&quot;x&quot;:191.52,&quot;y&quot;:55.269999999999996,&quot;isEndPoint&quot;:false},{&quot;x&quot;:176.68,&quot;y&quot;:56.059999999999995,&quot;isEndPoint&quot;:false},{&quot;x&quot;:162.33,&quot;y&quot;:59.14,&quot;isEndPoint&quot;:true},{&quot;x&quot;:125.07000000000002,&quot;y&quot;:67.14,&quot;isEndPoint&quot;:false},{&quot;x&quot;:88.73000000000002,&quot;y&quot;:79.08,&quot;isEndPoint&quot;:false},{&quot;x&quot;:50.33000000000001,&quot;y&quot;:79.94,&quot;isEndPoint&quot;:true},{&quot;x&quot;:49.29032059352465,&quot;y&quot;:79.85864996501518,&quot;isEndPoint&quot;:false},{&quot;x&quot;:48.24912894354582,&quot;y&quot;:80.07730021151073,&quot;isEndPoint&quot;:false},{&quot;x&quot;:47.33000000000001,&quot;y&quot;:80.57,&quot;isEndPoint&quot;:true},{&quot;x&quot;:46.89133780681675,&quot;y&quot;:80.83633686736485,&quot;isEndPoint&quot;:false},{&quot;x&quot;:46.58301624745947,&quot;y&quot;:81.27291870811528,&quot;isEndPoint&quot;:false},{&quot;x&quot;:46.47872841158527,&quot;y&quot;:81.77539646278184,&quot;isEndPoint&quot;:true},{&quot;x&quot;:46.374440575711084,&quot;y&quot;:82.27787421744841,&quot;isEndPoint&quot;:false},{&quot;x&quot;:46.483557956338174,&quot;y&quot;:82.80109432876164,&quot;isEndPoint&quot;:false},{&quot;x&quot;:46.780000000000015,&quot;y&quot;:83.22,&quot;isEndPoint&quot;:true},{&quot;x&quot;:47.094928351921986,&quot;y&quot;:83.4965228625358,&quot;isEndPoint&quot;:false},{&quot;x&quot;:47.472479800699716,&quot;y&quot;:83.69216315872062,&quot;isEndPoint&quot;:false},{&quot;x&quot;:47.88000000000001,&quot;y&quot;:83.78999999999999,&quot;isEndPoint&quot;:true},{&quot;x&quot;:74.11,&quot;y&quot;:92.62,&quot;isEndPoint&quot;:false},{&quot;x&quot;:99,&quot;y&quot;:105,&quot;isEndPoint&quot;:false},{&quot;x&quot;:125.68,&quot;y&quot;:112.54,&quot;isEndPoint&quot;:true},{&quot;x&quot;:149.5563212427308,&quot;y&quot;:119.25805774336038,&quot;isEndPoint&quot;:false},{&quot;x&quot;:174.26782265196275,&quot;y&quot;:122.54102734058091,&quot;isEndPoint&quot;:false},{&quot;x&quot;:199.0699999999998,&quot;y&quot;:122.29000000000002,&quot;isEndPoint&quot;:true},{&quot;x&quot;:223.26999999999978,&quot;y&quot;:122.03000000000002,&quot;isEndPoint&quot;:false},{&quot;x&quot;:248.4799999999998,&quot;y&quot;:120.41000000000003,&quot;isEndPoint&quot;:false},{&quot;x&quot;:271.7999999999998,&quot;y&quot;:113.57000000000002,&quot;isEndPoint&quot;:true},{&quot;x&quot;:288.93,&quot;y&quot;:108.55,&quot;isEndPoint&quot;:false},{&quot;x&quot;:307.24,&quot;y&quot;:106.87,&quot;isEndPoint&quot;:false},{&quot;x&quot;:324.81,&quot;y&quot;:103.5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874abcd-3e93-4e0f-a45b-0c5ce3e9f265&quot;:{&quot;type&quot;:&quot;FIGURE_OBJECT&quot;,&quot;id&quot;:&quot;7874abcd-3e93-4e0f-a45b-0c5ce3e9f265&quot;,&quot;parent&quot;:{&quot;type&quot;:&quot;CHILD&quot;,&quot;parentId&quot;:&quot;1c8567ec-5589-415d-9142-64277111f30e&quot;,&quot;order&quot;:&quot;5&quot;},&quot;relativeTransform&quot;:{&quot;translate&quot;:{&quot;x&quot;:0,&quot;y&quot;:0},&quot;rotate&quot;:0,&quot;skewX&quot;:0,&quot;scale&quot;:{&quot;x&quot;:1,&quot;y&quot;:1}}},&quot;5489c58f-22cc-43c4-a5c0-dbe6eace12c3&quot;:{&quot;type&quot;:&quot;FIGURE_OBJECT&quot;,&quot;id&quot;:&quot;5489c58f-22cc-43c4-a5c0-dbe6eace12c3&quot;,&quot;parent&quot;:{&quot;type&quot;:&quot;CHILD&quot;,&quot;parentId&quot;:&quot;7874abcd-3e93-4e0f-a45b-0c5ce3e9f265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39.89,&quot;y&quot;:69.19,&quot;isEndPoint&quot;:true},{&quot;x&quot;:640.736780197386,&quot;y&quot;:67.76218209137981,&quot;isEndPoint&quot;:false},{&quot;x&quot;:641.874817959999,&quot;y&quot;:66.52873996543404,&quot;isEndPoint&quot;:false},{&quot;x&quot;:643.23,&quot;y&quot;:65.56999999999998,&quot;isEndPoint&quot;:true},{&quot;x&quot;:653.6800000000001,&quot;y&quot;:58.37999999999998,&quot;isEndPoint&quot;:false},{&quot;x&quot;:669.75,&quot;y&quot;:63.869999999999976,&quot;isEndPoint&quot;:false},{&quot;x&quot;:673.0600000000001,&quot;y&quot;:76.39999999999998,&quot;isEndPoint&quot;:true},{&quot;x&quot;:676.74,&quot;y&quot;:90.32999999999998,&quot;isEndPoint&quot;:false},{&quot;x&quot;:657.71,&quot;y&quot;:103.32999999999998,&quot;isEndPoint&quot;:false},{&quot;x&quot;:645.5300000000001,&quot;y&quot;:97.60999999999999,&quot;isEndPoint&quot;:true},{&quot;x&quot;:636,&quot;y&quot;:93.12,&quot;isEndPoint&quot;:false},{&quot;x&quot;:634.76,&quot;y&quot;:77.66,&quot;isEndPoint&quot;:false},{&quot;x&quot;:639.89,&quot;y&quot;:69.19,&quot;isEndPoint&quot;:true}],&quot;closed&quot;:true}},&quot;pathStyles&quot;:[{&quot;type&quot;:&quot;FILL&quot;,&quot;fillStyle&quot;:&quot;#ebafaf&quot;}],&quot;opacity&quot;:1},&quot;f836d97d-fbc9-4e03-b8ff-64461cc25db5&quot;:{&quot;type&quot;:&quot;FIGURE_OBJECT&quot;,&quot;id&quot;:&quot;f836d97d-fbc9-4e03-b8ff-64461cc25db5&quot;,&quot;parent&quot;:{&quot;type&quot;:&quot;CHILD&quot;,&quot;parentId&quot;:&quot;7874abcd-3e93-4e0f-a45b-0c5ce3e9f265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73,&quot;y&quot;:33.7,&quot;isEndPoint&quot;:true},{&quot;x&quot;:776.17,&quot;y&quot;:27.300000000000004,&quot;isEndPoint&quot;:false},{&quot;x&quot;:781.89,&quot;y&quot;:22.760000000000005,&quot;isEndPoint&quot;:false},{&quot;x&quot;:789.93,&quot;y&quot;:22.700000000000003,&quot;isEndPoint&quot;:true},{&quot;x&quot;:792.4852017382602,&quot;y&quot;:22.720117216677714,&quot;isEndPoint&quot;:false},{&quot;x&quot;:795.0231167172025,&quot;y&quot;:23.121195413881075,&quot;isEndPoint&quot;:false},{&quot;x&quot;:797.4599999999999,&quot;y&quot;:23.89,&quot;isEndPoint&quot;:true},{&quot;x&quot;:800.4214789028513,&quot;y&quot;:24.61064046534065,&quot;isEndPoint&quot;:false},{&quot;x&quot;:803.1207883470881,&quot;y&quot;:26.14914289568879,&quot;isEndPoint&quot;:false},{&quot;x&quot;:805.2499999999999,&quot;y&quot;:28.330000000000005,&quot;isEndPoint&quot;:true},{&quot;x&quot;:809.7199999999999,&quot;y&quot;:33.46000000000001,&quot;isEndPoint&quot;:false},{&quot;x&quot;:809.1199999999999,&quot;y&quot;:40.330000000000005,&quot;isEndPoint&quot;:false},{&quot;x&quot;:806.9199999999998,&quot;y&quot;:46.25000000000001,&quot;isEndPoint&quot;:true},{&quot;x&quot;:804.2799999999999,&quot;y&quot;:53.34,&quot;isEndPoint&quot;:false},{&quot;x&quot;:804.2099999999998,&quot;y&quot;:59.42000000000001,&quot;isEndPoint&quot;:false},{&quot;x&quot;:796.4299999999998,&quot;y&quot;:63.010000000000005,&quot;isEndPoint&quot;:true},{&quot;x&quot;:780.8299999999998,&quot;y&quot;:70.21000000000001,&quot;isEndPoint&quot;:false},{&quot;x&quot;:767.4799999999998,&quot;y&quot;:56.120000000000005,&quot;isEndPoint&quot;:false},{&quot;x&quot;:770.7399999999998,&quot;y&quot;:40.36000000000001,&quot;isEndPoint&quot;:true},{&quot;x&quot;:771.2023769289971,&quot;y&quot;:38.051668076095076,&quot;isEndPoint&quot;:false},{&quot;x&quot;:771.9620403074929,&quot;y&quot;:35.8130140492004,&quot;isEndPoint&quot;:false},{&quot;x&quot;:773,&quot;y&quot;:33.700000000000024,&quot;isEndPoint&quot;:true}],&quot;closed&quot;:true}},&quot;pathStyles&quot;:[{&quot;type&quot;:&quot;FILL&quot;,&quot;fillStyle&quot;:&quot;#ebafaf&quot;}],&quot;opacity&quot;:1},&quot;6a634452-efe2-4c70-9157-ed8691acb367&quot;:{&quot;type&quot;:&quot;FIGURE_OBJECT&quot;,&quot;id&quot;:&quot;6a634452-efe2-4c70-9157-ed8691acb367&quot;,&quot;parent&quot;:{&quot;type&quot;:&quot;CHILD&quot;,&quot;parentId&quot;:&quot;7874abcd-3e93-4e0f-a45b-0c5ce3e9f265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83.63,&quot;y&quot;:83.45,&quot;isEndPoint&quot;:true},{&quot;x&quot;:183.5304731777344,&quot;y&quot;:81.77234124302178,&quot;isEndPoint&quot;:false},{&quot;x&quot;:183.66850429704954,&quot;y&quot;:80.08903490991054,&quot;isEndPoint&quot;:false},{&quot;x&quot;:184.04,&quot;y&quot;:78.45000000000002,&quot;isEndPoint&quot;:true},{&quot;x&quot;:185.1275602559595,&quot;y&quot;:74.20414810837666,&quot;isEndPoint&quot;:false},{&quot;x&quot;:187.3990897535978,&quot;y&quot;:70.35468590627208,&quot;isEndPoint&quot;:false},{&quot;x&quot;:190.58999999999997,&quot;y&quot;:67.35000000000004,&quot;isEndPoint&quot;:true},{&quot;x&quot;:208.01999999999998,&quot;y&quot;:50.070000000000036,&quot;isEndPoint&quot;:false},{&quot;x&quot;:234.84999999999997,&quot;y&quot;:69.87000000000003,&quot;isEndPoint&quot;:false},{&quot;x&quot;:227.80999999999997,&quot;y&quot;:92.27000000000004,&quot;isEndPoint&quot;:true},{&quot;x&quot;:226.2775874706769,&quot;y&quot;:97.48159764270238,&quot;isEndPoint&quot;:false},{&quot;x&quot;:222.60710491026276,&quot;y&quot;:101.79895732762516,&quot;isEndPoint&quot;:false},{&quot;x&quot;:217.70999999999998,&quot;y&quot;:104.15,&quot;isEndPoint&quot;:true},{&quot;x&quot;:203.91,&quot;y&quot;:110.29,&quot;isEndPoint&quot;:false},{&quot;x&quot;:184.46,&quot;y&quot;:98.48,&quot;isEndPoint&quot;:false},{&quot;x&quot;:183.63,&quot;y&quot;:83.45,&quot;isEndPoint&quot;:true}],&quot;closed&quot;:true}},&quot;pathStyles&quot;:[{&quot;type&quot;:&quot;FILL&quot;,&quot;fillStyle&quot;:&quot;#ebafaf&quot;}],&quot;opacity&quot;:1},&quot;8d2d0779-1074-426f-adda-9c594cf8f08f&quot;:{&quot;type&quot;:&quot;FIGURE_OBJECT&quot;,&quot;id&quot;:&quot;8d2d0779-1074-426f-adda-9c594cf8f08f&quot;,&quot;parent&quot;:{&quot;type&quot;:&quot;CHILD&quot;,&quot;parentId&quot;:&quot;7874abcd-3e93-4e0f-a45b-0c5ce3e9f265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441.43,&quot;y&quot;:49.44,&quot;isEndPoint&quot;:true},{&quot;x&quot;:441.7,&quot;y&quot;:47.739999999999995,&quot;isEndPoint&quot;:false},{&quot;x&quot;:442.03000000000003,&quot;y&quot;:46.099999999999994,&quot;isEndPoint&quot;:false},{&quot;x&quot;:442.37,&quot;y&quot;:44.559999999999995,&quot;isEndPoint&quot;:true},{&quot;x&quot;:443.4553926172281,&quot;y&quot;:40.313824257223864,&quot;isEndPoint&quot;:false},{&quot;x&quot;:445.731382328332,&quot;y&quot;:36.46615262671436,&quot;isEndPoint&quot;:false},{&quot;x&quot;:448.93,&quot;y&quot;:33.47000000000001,&quot;isEndPoint&quot;:true},{&quot;x&quot;:466.36,&quot;y&quot;:16.190000000000012,&quot;isEndPoint&quot;:false},{&quot;x&quot;:493.18,&quot;y&quot;:35.98000000000001,&quot;isEndPoint&quot;:false},{&quot;x&quot;:486.14,&quot;y&quot;:58.390000000000015,&quot;isEndPoint&quot;:true},{&quot;x&quot;:482.14,&quot;y&quot;:70.98000000000002,&quot;isEndPoint&quot;:false},{&quot;x&quot;:467.8,&quot;y&quot;:75.91000000000001,&quot;isEndPoint&quot;:false},{&quot;x&quot;:455.9,&quot;y&quot;:73.68,&quot;isEndPoint&quot;:true},{&quot;x&quot;:452.03999999999996,&quot;y&quot;:72.96000000000001,&quot;isEndPoint&quot;:false},{&quot;x&quot;:448.10999999999996,&quot;y&quot;:71.68,&quot;isEndPoint&quot;:false},{&quot;x&quot;:445.34,&quot;y&quot;:68.9,&quot;isEndPoint&quot;:true},{&quot;x&quot;:440.39,&quot;y&quot;:63.92,&quot;isEndPoint&quot;:false},{&quot;x&quot;:440.36,&quot;y&quot;:56.25,&quot;isEndPoint&quot;:false},{&quot;x&quot;:441.43,&quot;y&quot;:49.44,&quot;isEndPoint&quot;:true}],&quot;closed&quot;:true}},&quot;pathStyles&quot;:[{&quot;type&quot;:&quot;FILL&quot;,&quot;fillStyle&quot;:&quot;#ebafaf&quot;}],&quot;opacity&quot;:1},&quot;8c72194b-c20c-4ce7-bc6f-13abccc45c47&quot;:{&quot;type&quot;:&quot;FIGURE_OBJECT&quot;,&quot;id&quot;:&quot;8c72194b-c20c-4ce7-bc6f-13abccc45c47&quot;,&quot;parent&quot;:{&quot;type&quot;:&quot;CHILD&quot;,&quot;parentId&quot;:&quot;7874abcd-3e93-4e0f-a45b-0c5ce3e9f265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39.07,&quot;y&quot;:163.11,&quot;isEndPoint&quot;:true},{&quot;x&quot;:239.31,&quot;y&quot;:152.3,&quot;isEndPoint&quot;:false},{&quot;x&quot;:248.07,&quot;y&quot;:142.75,&quot;isEndPoint&quot;:false},{&quot;x&quot;:258.52,&quot;y&quot;:139.57000000000002,&quot;isEndPoint&quot;:true},{&quot;x&quot;:266.19,&quot;y&quot;:137.24,&quot;isEndPoint&quot;:false},{&quot;x&quot;:277.34999999999997,&quot;y&quot;:136.57000000000002,&quot;isEndPoint&quot;:false},{&quot;x&quot;:282.37,&quot;y&quot;:144.24,&quot;isEndPoint&quot;:true},{&quot;x&quot;:292.45,&quot;y&quot;:159.65,&quot;isEndPoint&quot;:false},{&quot;x&quot;:289.25,&quot;y&quot;:177.32,&quot;isEndPoint&quot;:false},{&quot;x&quot;:271.69,&quot;y&quot;:184.24,&quot;isEndPoint&quot;:true},{&quot;x&quot;:259.62,&quot;y&quot;:189.02,&quot;isEndPoint&quot;:false},{&quot;x&quot;:244.88,&quot;y&quot;:182.88,&quot;isEndPoint&quot;:false},{&quot;x&quot;:240.41,&quot;y&quot;:170.91,&quot;isEndPoint&quot;:true},{&quot;x&quot;:239.47301158015216,&quot;y&quot;:168.41842739901557,&quot;isEndPoint&quot;:false},{&quot;x&quot;:239.01827086503704,&quot;y&quot;:165.77142920655447,&quot;isEndPoint&quot;:false},{&quot;x&quot;:239.07,&quot;y&quot;:163.11,&quot;isEndPoint&quot;:true}],&quot;closed&quot;:true}},&quot;pathStyles&quot;:[{&quot;type&quot;:&quot;FILL&quot;,&quot;fillStyle&quot;:&quot;#ebafaf&quot;}],&quot;opacity&quot;:1},&quot;fccb525f-ef79-4baf-8b62-3e3721180c8f&quot;:{&quot;type&quot;:&quot;FIGURE_OBJECT&quot;,&quot;id&quot;:&quot;fccb525f-ef79-4baf-8b62-3e3721180c8f&quot;,&quot;parent&quot;:{&quot;type&quot;:&quot;CHILD&quot;,&quot;parentId&quot;:&quot;7874abcd-3e93-4e0f-a45b-0c5ce3e9f265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54.56,&quot;y&quot;:125.59,&quot;isEndPoint&quot;:true},{&quot;x&quot;:354.82538355811204,&quot;y&quot;:122.21860919632007,&quot;isEndPoint&quot;:false},{&quot;x&quot;:355.5452330074579,&quot;y&quot;:118.89855589489763,&quot;isEndPoint&quot;:false},{&quot;x&quot;:356.70000000000005,&quot;y&quot;:115.71999999999994,&quot;isEndPoint&quot;:true},{&quot;x&quot;:357.28399758369864,&quot;y&quot;:113.78997038776541,&quot;isEndPoint&quot;:false},{&quot;x&quot;:358.11060288864144,&quot;y&quot;:111.94186909622664,&quot;isEndPoint&quot;:false},{&quot;x&quot;:359.15999999999997,&quot;y&quot;:110.21999999999994,&quot;isEndPoint&quot;:true},{&quot;x&quot;:366.98999999999995,&quot;y&quot;:98.38999999999994,&quot;isEndPoint&quot;:false},{&quot;x&quot;:389.84,&quot;y&quot;:103.21999999999994,&quot;isEndPoint&quot;:false},{&quot;x&quot;:396.15999999999997,&quot;y&quot;:113.88999999999994,&quot;isEndPoint&quot;:true},{&quot;x&quot;:402.65999999999997,&quot;y&quot;:124.78999999999995,&quot;isEndPoint&quot;:false},{&quot;x&quot;:397.85999999999996,&quot;y&quot;:145.13999999999993,&quot;isEndPoint&quot;:false},{&quot;x&quot;:384.65,&quot;y&quot;:148.88999999999993,&quot;isEndPoint&quot;:true},{&quot;x&quot;:372.66475904375187,&quot;y&quot;:152.102974733628,&quot;isEndPoint&quot;:false},{&quot;x&quot;:360.1840113460187,&quot;y&quot;:145.76991139408742,&quot;isEndPoint&quot;:false},{&quot;x&quot;:355.7,&quot;y&quot;:134.2,&quot;isEndPoint&quot;:true},{&quot;x&quot;:354.7171895742149,&quot;y&quot;:131.44247867161283,&quot;isEndPoint&quot;:false},{&quot;x&quot;:354.3286888848761,&quot;y&quot;:128.50827609686985,&quot;isEndPoint&quot;:false},{&quot;x&quot;:354.56,&quot;y&quot;:125.58999999999999,&quot;isEndPoint&quot;:true}],&quot;closed&quot;:true}},&quot;pathStyles&quot;:[{&quot;type&quot;:&quot;FILL&quot;,&quot;fillStyle&quot;:&quot;#ebafaf&quot;}],&quot;opacity&quot;:1},&quot;18958595-e38c-4520-9084-08689b989b90&quot;:{&quot;type&quot;:&quot;FIGURE_OBJECT&quot;,&quot;id&quot;:&quot;18958595-e38c-4520-9084-08689b989b90&quot;,&quot;parent&quot;:{&quot;type&quot;:&quot;CHILD&quot;,&quot;parentId&quot;:&quot;7874abcd-3e93-4e0f-a45b-0c5ce3e9f265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17.56,&quot;y&quot;:168.77,&quot;isEndPoint&quot;:true},{&quot;x&quot;:519.5147579184854,&quot;y&quot;:163.15579959215972,&quot;isEndPoint&quot;:false},{&quot;x&quot;:523.1359842763059,&quot;y&quot;:158.27167926369285,&quot;isEndPoint&quot;:false},{&quot;x&quot;:527.9399999999999,&quot;y&quot;:154.77,&quot;isEndPoint&quot;:true},{&quot;x&quot;:542.18,&quot;y&quot;:144.16000000000003,&quot;isEndPoint&quot;:false},{&quot;x&quot;:560.2399999999999,&quot;y&quot;:151.15,&quot;isEndPoint&quot;:false},{&quot;x&quot;:561.51,&quot;y&quot;:169.27,&quot;isEndPoint&quot;:true},{&quot;x&quot;:562.13,&quot;y&quot;:178.18,&quot;isEndPoint&quot;:false},{&quot;x&quot;:559.96,&quot;y&quot;:194.17000000000002,&quot;isEndPoint&quot;:false},{&quot;x&quot;:551.43,&quot;y&quot;:199.35000000000002,&quot;isEndPoint&quot;:true},{&quot;x&quot;:547.4899999999999,&quot;y&quot;:201.74,&quot;isEndPoint&quot;:false},{&quot;x&quot;:542.43,&quot;y&quot;:201.23000000000002,&quot;isEndPoint&quot;:false},{&quot;x&quot;:538.01,&quot;y&quot;:199.97000000000003,&quot;isEndPoint&quot;:true},{&quot;x&quot;:524.75,&quot;y&quot;:196.19,&quot;isEndPoint&quot;:false},{&quot;x&quot;:512.7,&quot;y&quot;:183.56,&quot;isEndPoint&quot;:false},{&quot;x&quot;:517.56,&quot;y&quot;:168.77,&quot;isEndPoint&quot;:true}],&quot;closed&quot;:true}},&quot;pathStyles&quot;:[{&quot;type&quot;:&quot;FILL&quot;,&quot;fillStyle&quot;:&quot;#ebafaf&quot;}],&quot;opacity&quot;:1},&quot;9a01c6da-568b-45f0-a218-1677dcfc2ea8&quot;:{&quot;type&quot;:&quot;FIGURE_OBJECT&quot;,&quot;id&quot;:&quot;9a01c6da-568b-45f0-a218-1677dcfc2ea8&quot;,&quot;parent&quot;:{&quot;type&quot;:&quot;CHILD&quot;,&quot;parentId&quot;:&quot;7874abcd-3e93-4e0f-a45b-0c5ce3e9f265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813.72,&quot;y&quot;:113,&quot;isEndPoint&quot;:true},{&quot;x&quot;:814.4512037143555,&quot;y&quot;:109.91396746489468,&quot;isEndPoint&quot;:false},{&quot;x&quot;:816.1044811430376,&quot;y&quot;:107.12362581311075,&quot;isEndPoint&quot;:false},{&quot;x&quot;:818.46,&quot;y&quot;:105,&quot;isEndPoint&quot;:true},{&quot;x&quot;:820.3969328442696,&quot;y&quot;:103.4825175820991,&quot;isEndPoint&quot;:false},{&quot;x&quot;:822.6018978168379,&quot;y&quot;:102.3427203039715,&quot;isEndPoint&quot;:false},{&quot;x&quot;:824.96,&quot;y&quot;:101.63999999999999,&quot;isEndPoint&quot;:true},{&quot;x&quot;:836.9000000000001,&quot;y&quot;:97.63999999999999,&quot;isEndPoint&quot;:false},{&quot;x&quot;:853.09,&quot;y&quot;:105.79999999999998,&quot;isEndPoint&quot;:false},{&quot;x&quot;:856.77,&quot;y&quot;:118.47999999999999,&quot;isEndPoint&quot;:true},{&quot;x&quot;:859.49,&quot;y&quot;:127.88,&quot;isEndPoint&quot;:false},{&quot;x&quot;:855.18,&quot;y&quot;:140.64,&quot;isEndPoint&quot;:false},{&quot;x&quot;:845.01,&quot;y&quot;:143.33999999999997,&quot;isEndPoint&quot;:true},{&quot;x&quot;:837.9399999999999,&quot;y&quot;:145.21999999999997,&quot;isEndPoint&quot;:false},{&quot;x&quot;:829.62,&quot;y&quot;:142.18999999999997,&quot;isEndPoint&quot;:false},{&quot;x&quot;:823.68,&quot;y&quot;:138.33999999999997,&quot;isEndPoint&quot;:true},{&quot;x&quot;:815.2059386660242,&quot;y&quot;:132.95537993824294,&quot;isEndPoint&quot;:false},{&quot;x&quot;:811.1803627306033,&quot;y&quot;:122.71360341178045,&quot;isEndPoint&quot;:false},{&quot;x&quot;:813.7200000000001,&quot;y&quot;:113.00000000000001,&quot;isEndPoint&quot;:true}],&quot;closed&quot;:true}},&quot;pathStyles&quot;:[{&quot;type&quot;:&quot;FILL&quot;,&quot;fillStyle&quot;:&quot;#ebafaf&quot;}],&quot;opacity&quot;:1},&quot;77f39e48-3106-4600-b99f-29ecee33bd65&quot;:{&quot;type&quot;:&quot;FIGURE_OBJECT&quot;,&quot;id&quot;:&quot;77f39e48-3106-4600-b99f-29ecee33bd65&quot;,&quot;parent&quot;:{&quot;type&quot;:&quot;CROP&quot;,&quot;parentId&quot;:&quot;e4dbf1a7-5527-4542-8d77-03e17ef56b66&quot;,&quot;order&quot;:&quot;5&quot;},&quot;relativeTransform&quot;:{&quot;translate&quot;:{&quot;x&quot;:116.4066428458032,&quot;y&quot;:140.34572412256986},&quot;rotate&quot;:6.283185307179586,&quot;skewX&quot;:-2.3609854338391276e-32,&quot;scale&quot;:{&quot;x&quot;:-80.09477344918399,&quot;y&quot;:21.38117841467051}},&quot;path&quot;:{&quot;type&quot;:&quot;RECT&quot;,&quot;size&quot;:{&quot;x&quot;:2,&quot;y&quot;:2}},&quot;pathStyles&quot;:[{&quot;type&quot;:&quot;FILL&quot;,&quot;fillStyle&quot;:&quot;#fff&quot;}],&quot;isFrozen&quot;:true},&quot;361141ae-1ff2-4990-a96f-34756e7c7b46&quot;:{&quot;type&quot;:&quot;FIGURE_OBJECT&quot;,&quot;id&quot;:&quot;361141ae-1ff2-4990-a96f-34756e7c7b46&quot;,&quot;parent&quot;:{&quot;type&quot;:&quot;CHILD&quot;,&quot;parentId&quot;:&quot;b090a4a4-12de-413a-9070-b8ac0f46770a&quot;,&quot;order&quot;:&quot;6&quot;},&quot;relativeTransform&quot;:{&quot;translate&quot;:{&quot;x&quot;:116.26722233431799,&quot;y&quot;:-172.4966105041597},&quot;rotate&quot;:0}},&quot;c1517fe1-50a2-408b-8905-35c6ed97191c&quot;:{&quot;relativeTransform&quot;:{&quot;translate&quot;:{&quot;x&quot;:-115.20826388417683,&quot;y&quot;:149.97383430965354},&quot;rotate&quot;:3.141592653589793},&quot;type&quot;:&quot;FIGURE_OBJECT&quot;,&quot;id&quot;:&quot;c1517fe1-50a2-408b-8905-35c6ed97191c&quot;,&quot;name&quot;:&quot;Endothelial brush (wavy)&quot;,&quot;displayName&quot;:&quot;Endothelial brush (wavy)&quot;,&quot;opacity&quot;:1,&quot;source&quot;:{&quot;id&quot;:&quot;61d9b1f1d07e5000a40d1180&quot;,&quot;type&quot;:&quot;ASSETS&quot;},&quot;path&quot;:{&quot;type&quot;:&quot;POLY_LINE&quot;,&quot;points&quot;:[{&quot;x&quot;:-99.44625411402592,&quot;y&quot;:-1.2814044302396979},{&quot;x&quot;:-47.54842000442304,&quot;y&quot;:-1.2814044302396943},{&quot;x&quot;:-21.381441190693955,&quot;y&quot;:-8.840422203470105},{&quot;x&quot;:-2.78887052037501,&quot;y&quot;:-13.945350223962766},{&quot;x&quot;:21.557864867196287,&quot;y&quot;:-11.23333079452305},{&quot;x&quot;:35.95545431545303,&quot;y&quot;:-1.2806742714533483},{&quot;x&quot;:101.77459577944661,&quot;y&quot;:-1.9713646929866995}],&quot;closed&quot;:false,&quot;cornerRounding&quot;:{&quot;type&quot;:&quot;ARC_LENGTH&quot;,&quot;global&quot;:26.063643545322797}},&quot;pathStyles&quot;:[{&quot;type&quot;:&quot;FILL&quot;,&quot;fillStyle&quot;:&quot;rgba(0,0,0,0)&quot;},{&quot;type&quot;:&quot;STROKE&quot;,&quot;strokeStyle&quot;:&quot;rgba(0,0,0,0)&quot;,&quot;lineWidth&quot;:26.063643545322797,&quot;lineJoin&quot;:&quot;round&quot;}],&quot;pathPattern&quot;:{&quot;type&quot;:&quot;ROW&quot;,&quot;patternId&quot;:&quot;156f79fb-8e1f-44f6-b0e9-a559a20ac664&quot;,&quot;patternTransform&quot;:{&quot;translate&quot;:{&quot;x&quot;:-0.02752041043216269,&quot;y&quot;:-0.5},&quot;rotate&quot;:0,&quot;skewX&quot;:0,&quot;scale&quot;:{&quot;x&quot;:0.009173470144054247,&quot;y&quot;:0.009173470144054247}},&quot;xUnits&quot;:&quot;STROKE_WIDTH&quot;,&quot;yUnits&quot;:&quot;STROKE_WIDTH&quot;,&quot;bending&quot;:true,&quot;repeat&quot;:{&quot;distance&quot;:1.3584991936329935,&quot;align&quot;:&quot;STRETCH&quot;},&quot;isPremium&quot;:true},&quot;isLocked&quot;:false,&quot;parent&quot;:{&quot;type&quot;:&quot;CHILD&quot;,&quot;parentId&quot;:&quot;361141ae-1ff2-4990-a96f-34756e7c7b46&quot;,&quot;order&quot;:&quot;5&quot;},&quot;isPremium&quot;:true,&quot;connectorInfo&quot;:{&quot;connectedObjects&quot;:[],&quot;type&quot;:&quot;CUBIC&quot;,&quot;offset&quot;:{&quot;x&quot;:0,&quot;y&quot;:0},&quot;bending&quot;:0.1,&quot;firstElementIsHead&quot;:true,&quot;customized&quot;:true}},&quot;156f79fb-8e1f-44f6-b0e9-a559a20ac664&quot;:{&quot;type&quot;:&quot;FIGURE_OBJECT&quot;,&quot;id&quot;:&quot;156f79fb-8e1f-44f6-b0e9-a559a20ac664&quot;,&quot;relativeTransform&quot;:{&quot;translate&quot;:{&quot;x&quot;:0,&quot;y&quot;:0},&quot;rotate&quot;:0,&quot;skewX&quot;:0,&quot;scale&quot;:{&quot;x&quot;:1,&quot;y&quot;:1}},&quot;source&quot;:{&quot;type&quot;:&quot;ASSETS&quot;,&quot;id&quot;:&quot;61802f08fc6cdc002923c0c3&quot;},&quot;name&quot;:&quot;Endothelial cell 1&quot;},&quot;f5213f3d-ad74-4620-ba2e-122d9e96b403&quot;:{&quot;type&quot;:&quot;FIGURE_OBJECT&quot;,&quot;id&quot;:&quot;f5213f3d-ad74-4620-ba2e-122d9e96b403&quot;,&quot;parent&quot;:{&quot;type&quot;:&quot;CHILD&quot;,&quot;parentId&quot;:&quot;156f79fb-8e1f-44f6-b0e9-a559a20ac664&quot;,&quot;order&quot;:&quot;2&quot;},&quot;relativeTransform&quot;:{&quot;translate&quot;:{&quot;x&quot;:0,&quot;y&quot;:0},&quot;rotate&quot;:0,&quot;skewX&quot;:0,&quot;scale&quot;:{&quot;x&quot;:1,&quot;y&quot;:1}}},&quot;fecf6a46-e071-4a80-8d1c-4025425feff5&quot;:{&quot;type&quot;:&quot;FIGURE_OBJECT&quot;,&quot;id&quot;:&quot;fecf6a46-e071-4a80-8d1c-4025425feff5&quot;,&quot;parent&quot;:{&quot;type&quot;:&quot;CHILD&quot;,&quot;parentId&quot;:&quot;f5213f3d-ad74-4620-ba2e-122d9e96b403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33.48,&quot;y&quot;:53.38,&quot;isEndPoint&quot;:true},{&quot;x&quot;:128.96555796511586,&quot;y&quot;:52.73398430559254,&quot;isEndPoint&quot;:false},{&quot;x&quot;:124.50147002905385,&quot;y&quot;:51.77500733130377,&quot;isEndPoint&quot;:false},{&quot;x&quot;:120.12,&quot;y&quot;:50.51000000000002,&quot;isEndPoint&quot;:true},{&quot;x&quot;:115.54,&quot;y&quot;:49.15000000000002,&quot;isEndPoint&quot;:false},{&quot;x&quot;:109.93,&quot;y&quot;:45.68000000000002,&quot;isEndPoint&quot;:false},{&quot;x&quot;:105.53,&quot;y&quot;:43.59000000000002,&quot;isEndPoint&quot;:true},{&quot;x&quot;:98,&quot;y&quot;:40,&quot;isEndPoint&quot;:false},{&quot;x&quot;:94,&quot;y&quot;:39.15,&quot;isEndPoint&quot;:false},{&quot;x&quot;:87.69,&quot;y&quot;:37.66,&quot;isEndPoint&quot;:true},{&quot;x&quot;:84.40703498409974,&quot;y&quot;:36.90895207442426,&quot;isEndPoint&quot;:false},{&quot;x&quot;:81.05682404324511,&quot;y&quot;:36.49017570681744,&quot;isEndPoint&quot;:false},{&quot;x&quot;:77.69000000000007,&quot;y&quot;:36.41000000000001,&quot;isEndPoint&quot;:true},{&quot;x&quot;:77.69000000000007,&quot;y&quot;:36.41000000000001,&quot;isEndPoint&quot;:true},{&quot;x&quot;:76.37,&quot;y&quot;:36.41000000000001,&quot;isEndPoint&quot;:true},{&quot;x&quot;:76.37,&quot;y&quot;:36.41000000000001,&quot;isEndPoint&quot;:true},{&quot;x&quot;:73.00322604748777,&quot;y&quot;:36.490850164031514,&quot;isEndPoint&quot;:false},{&quot;x&quot;:69.65308248665808,&quot;y&quot;:36.909618109135224,&quot;isEndPoint&quot;:false},{&quot;x&quot;:66.37,&quot;y&quot;:37.65999999999999,&quot;isEndPoint&quot;:true},{&quot;x&quot;:60,&quot;y&quot;:39.15,&quot;isEndPoint&quot;:false},{&quot;x&quot;:56.05,&quot;y&quot;:40,&quot;isEndPoint&quot;:false},{&quot;x&quot;:48.54,&quot;y&quot;:43.59,&quot;isEndPoint&quot;:true},{&quot;x&quot;:44.14,&quot;y&quot;:45.68000000000001,&quot;isEndPoint&quot;:false},{&quot;x&quot;:38.54,&quot;y&quot;:49.150000000000006,&quot;isEndPoint&quot;:false},{&quot;x&quot;:33.96,&quot;y&quot;:50.510000000000005,&quot;isEndPoint&quot;:true},{&quot;x&quot;:29.578271315999423,&quot;y&quot;:51.7739784089631,&quot;isEndPoint&quot;:false},{&quot;x&quot;:25.11425530377125,&quot;y&quot;:52.73293993254805,&quot;isEndPoint&quot;:false},{&quot;x&quot;:20.599999999999948,&quot;y&quot;:53.38000000000001,&quot;isEndPoint&quot;:true},{&quot;x&quot;:11.9,&quot;y&quot;:54.81,&quot;isEndPoint&quot;:false},{&quot;x&quot;:3.15,&quot;y&quot;:54.72,&quot;isEndPoint&quot;:false},{&quot;x&quot;:3,&quot;y&quot;:67.05,&quot;isEndPoint&quot;:true},{&quot;x&quot;:3,&quot;y&quot;:67.05,&quot;isEndPoint&quot;:true},{&quot;x&quot;:3.16,&quot;y&quot;:73.91,&quot;isEndPoint&quot;:false},{&quot;x&quot;:6.05,&quot;y&quot;:75.61,&quot;isEndPoint&quot;:false},{&quot;x&quot;:9.77,&quot;y&quot;:75.61,&quot;isEndPoint&quot;:true},{&quot;x&quot;:144.31,&quot;y&quot;:75.61,&quot;isEndPoint&quot;:true},{&quot;x&quot;:148.04,&quot;y&quot;:75.61,&quot;isEndPoint&quot;:false},{&quot;x&quot;:151.09,&quot;y&quot;:74.33,&quot;isEndPoint&quot;:false},{&quot;x&quot;:151.09,&quot;y&quot;:67.08,&quot;isEndPoint&quot;:true},{&quot;x&quot;:151.09,&quot;y&quot;:65.38,&quot;isEndPoint&quot;:true},{&quot;x&quot;:151.09,&quot;y&quot;:56.28,&quot;isEndPoint&quot;:false},{&quot;x&quot;:142.17,&quot;y&quot;:54.81,&quot;isEndPoint&quot;:false},{&quot;x&quot;:133.48,&quot;y&quot;:53.38,&quot;isEndPoint&quot;:true}],&quot;closed&quot;:true}},&quot;pathStyles&quot;:[{&quot;type&quot;:&quot;FILL&quot;,&quot;fillStyle&quot;:&quot;#f29696&quot;},{&quot;type&quot;:&quot;STROKE&quot;,&quot;strokeStyle&quot;:&quot;#a84848&quot;,&quot;lineWidth&quot;:2,&quot;lineJoin&quot;:&quot;round&quot;}],&quot;opacity&quot;:1},&quot;cea0f3da-e4e4-4bdb-b852-ef7568ce0b31&quot;:{&quot;type&quot;:&quot;FIGURE_OBJECT&quot;,&quot;id&quot;:&quot;cea0f3da-e4e4-4bdb-b852-ef7568ce0b31&quot;,&quot;parent&quot;:{&quot;type&quot;:&quot;CHILD&quot;,&quot;parentId&quot;:&quot;156f79fb-8e1f-44f6-b0e9-a559a20ac664&quot;,&quot;order&quot;:&quot;5&quot;},&quot;relativeTransform&quot;:{&quot;translate&quot;:{&quot;x&quot;:0,&quot;y&quot;:0},&quot;rotate&quot;:0,&quot;skewX&quot;:0,&quot;scale&quot;:{&quot;x&quot;:1,&quot;y&quot;:1}}},&quot;fe2849f6-1c85-4526-bd01-f4c4a9da81c6&quot;:{&quot;type&quot;:&quot;FIGURE_OBJECT&quot;,&quot;id&quot;:&quot;fe2849f6-1c85-4526-bd01-f4c4a9da81c6&quot;,&quot;parent&quot;:{&quot;type&quot;:&quot;CHILD&quot;,&quot;parentId&quot;:&quot;cea0f3da-e4e4-4bdb-b852-ef7568ce0b31&quot;,&quot;order&quot;:&quot;5&quot;},&quot;relativeTransform&quot;:{&quot;translate&quot;:{&quot;x&quot;:77.04,&quot;y&quot;:51.31},&quot;rotate&quot;:0,&quot;skewX&quot;:0,&quot;scale&quot;:{&quot;x&quot;:1,&quot;y&quot;:1}},&quot;path&quot;:{&quot;type&quot;:&quot;ELLIPSE&quot;,&quot;size&quot;:{&quot;x&quot;:31.48,&quot;y&quot;:14.56}},&quot;pathStyles&quot;:[{&quot;type&quot;:&quot;FILL&quot;,&quot;fillStyle&quot;:&quot;#d96f6f&quot;},{&quot;type&quot;:&quot;STROKE&quot;,&quot;strokeStyle&quot;:&quot;#ce5757&quot;,&quot;lineWidth&quot;:1.5,&quot;lineJoin&quot;:&quot;round&quot;}],&quot;opacity&quot;:1},&quot;d0d1d917-a849-48c6-bada-975fe4f3acdd&quot;:{&quot;type&quot;:&quot;FIGURE_OBJECT&quot;,&quot;id&quot;:&quot;d0d1d917-a849-48c6-bada-975fe4f3acdd&quot;,&quot;parent&quot;:{&quot;type&quot;:&quot;CROP&quot;,&quot;parentId&quot;:&quot;361141ae-1ff2-4990-a96f-34756e7c7b46&quot;,&quot;order&quot;:&quot;5&quot;},&quot;relativeTransform&quot;:{&quot;translate&quot;:{&quot;x&quot;:-116.37243471688713,&quot;y&quot;:157.5868465573616},&quot;rotate&quot;:0,&quot;skewX&quot;:0,&quot;scale&quot;:{&quot;x&quot;:80.20191967694443,&quot;y&quot;:19.364159748916116}},&quot;path&quot;:{&quot;type&quot;:&quot;RECT&quot;,&quot;size&quot;:{&quot;x&quot;:2,&quot;y&quot;:2}},&quot;pathStyles&quot;:[{&quot;type&quot;:&quot;FILL&quot;,&quot;fillStyle&quot;:&quot;#fff&quot;}],&quot;isFrozen&quot;:true},&quot;812083f8-3ec4-48e2-82a5-832c97893b82&quot;:{&quot;type&quot;:&quot;FIGURE_OBJECT&quot;,&quot;id&quot;:&quot;812083f8-3ec4-48e2-82a5-832c97893b82&quot;,&quot;parent&quot;:{&quot;type&quot;:&quot;CHILD&quot;,&quot;parentId&quot;:&quot;b090a4a4-12de-413a-9070-b8ac0f46770a&quot;,&quot;order&quot;:&quot;7&quot;},&quot;relativeTransform&quot;:{&quot;translate&quot;:{&quot;x&quot;:116.26722233431799,&quot;y&quot;:-172.4966105041597},&quot;rotate&quot;:0}},&quot;fc72ca07-1180-40d1-bbc0-e65b35892927&quot;:{&quot;relativeTransform&quot;:{&quot;translate&quot;:{&quot;x&quot;:-119.87258383003244,&quot;y&quot;:195.01490283117562},&quot;rotate&quot;:0},&quot;type&quot;:&quot;FIGURE_OBJECT&quot;,&quot;id&quot;:&quot;fc72ca07-1180-40d1-bbc0-e65b35892927&quot;,&quot;name&quot;:&quot;Endothelial brush (wavy)&quot;,&quot;displayName&quot;:&quot;Endothelial brush (wavy)&quot;,&quot;opacity&quot;:1,&quot;source&quot;:{&quot;id&quot;:&quot;61d9b1f1d07e5000a40d1180&quot;,&quot;type&quot;:&quot;ASSETS&quot;},&quot;path&quot;:{&quot;type&quot;:&quot;POLY_LINE&quot;,&quot;points&quot;:[{&quot;x&quot;:-99.44625411402592,&quot;y&quot;:-1.2814044302396979},{&quot;x&quot;:-37.69877962927143,&quot;y&quot;:-1.2814044302396979},{&quot;x&quot;:-20.810672737509403,&quot;y&quot;:-8.87969694960252},{&quot;x&quot;:-0.7440553261935215,&quot;y&quot;:-13.573565643202485},{&quot;x&quot;:23.031911608193223,&quot;y&quot;:-11.539657465062595},{&quot;x&quot;:39.065867065500896,&quot;y&quot;:-1.9718771047973183},{&quot;x&quot;:101.77459577944661,&quot;y&quot;:-1.9713646929866995}],&quot;closed&quot;:false,&quot;cornerRounding&quot;:{&quot;type&quot;:&quot;ARC_LENGTH&quot;,&quot;global&quot;:26.063643545322797}},&quot;pathStyles&quot;:[{&quot;type&quot;:&quot;FILL&quot;,&quot;fillStyle&quot;:&quot;rgba(0,0,0,0)&quot;},{&quot;type&quot;:&quot;STROKE&quot;,&quot;strokeStyle&quot;:&quot;rgba(0,0,0,0)&quot;,&quot;lineWidth&quot;:26.063643545322797,&quot;lineJoin&quot;:&quot;round&quot;}],&quot;pathPattern&quot;:{&quot;type&quot;:&quot;ROW&quot;,&quot;patternId&quot;:&quot;f0d16782-610d-498e-8419-eef01be5dbf5&quot;,&quot;patternTransform&quot;:{&quot;translate&quot;:{&quot;x&quot;:-0.02752041043216269,&quot;y&quot;:-0.5},&quot;rotate&quot;:0,&quot;skewX&quot;:0,&quot;scale&quot;:{&quot;x&quot;:0.009173470144054247,&quot;y&quot;:0.009173470144054247}},&quot;xUnits&quot;:&quot;STROKE_WIDTH&quot;,&quot;yUnits&quot;:&quot;STROKE_WIDTH&quot;,&quot;bending&quot;:true,&quot;repeat&quot;:{&quot;distance&quot;:1.3584991936329935,&quot;align&quot;:&quot;STRETCH&quot;},&quot;isPremium&quot;:true},&quot;isLocked&quot;:false,&quot;parent&quot;:{&quot;type&quot;:&quot;CHILD&quot;,&quot;parentId&quot;:&quot;812083f8-3ec4-48e2-82a5-832c97893b82&quot;,&quot;order&quot;:&quot;5&quot;},&quot;isPremium&quot;:true,&quot;connectorInfo&quot;:{&quot;connectedObjects&quot;:[],&quot;type&quot;:&quot;CUBIC&quot;,&quot;offset&quot;:{&quot;x&quot;:0,&quot;y&quot;:0},&quot;bending&quot;:0.1,&quot;firstElementIsHead&quot;:true,&quot;customized&quot;:true}},&quot;f0d16782-610d-498e-8419-eef01be5dbf5&quot;:{&quot;type&quot;:&quot;FIGURE_OBJECT&quot;,&quot;id&quot;:&quot;f0d16782-610d-498e-8419-eef01be5dbf5&quot;,&quot;relativeTransform&quot;:{&quot;translate&quot;:{&quot;x&quot;:0,&quot;y&quot;:0},&quot;rotate&quot;:0,&quot;skewX&quot;:0,&quot;scale&quot;:{&quot;x&quot;:1,&quot;y&quot;:1}},&quot;source&quot;:{&quot;type&quot;:&quot;ASSETS&quot;,&quot;id&quot;:&quot;61802f08fc6cdc002923c0c3&quot;},&quot;name&quot;:&quot;Endothelial cell 1&quot;},&quot;4670795d-80e9-4c7c-827a-7c4e7fd1b0fc&quot;:{&quot;type&quot;:&quot;FIGURE_OBJECT&quot;,&quot;id&quot;:&quot;4670795d-80e9-4c7c-827a-7c4e7fd1b0fc&quot;,&quot;parent&quot;:{&quot;type&quot;:&quot;CHILD&quot;,&quot;parentId&quot;:&quot;f0d16782-610d-498e-8419-eef01be5dbf5&quot;,&quot;order&quot;:&quot;2&quot;},&quot;relativeTransform&quot;:{&quot;translate&quot;:{&quot;x&quot;:0,&quot;y&quot;:0},&quot;rotate&quot;:0,&quot;skewX&quot;:0,&quot;scale&quot;:{&quot;x&quot;:1,&quot;y&quot;:1}}},&quot;39d7155f-749b-40f2-91e0-3d01958bf9de&quot;:{&quot;type&quot;:&quot;FIGURE_OBJECT&quot;,&quot;id&quot;:&quot;39d7155f-749b-40f2-91e0-3d01958bf9de&quot;,&quot;parent&quot;:{&quot;type&quot;:&quot;CHILD&quot;,&quot;parentId&quot;:&quot;4670795d-80e9-4c7c-827a-7c4e7fd1b0fc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33.48,&quot;y&quot;:53.38,&quot;isEndPoint&quot;:true},{&quot;x&quot;:128.96555796511586,&quot;y&quot;:52.73398430559254,&quot;isEndPoint&quot;:false},{&quot;x&quot;:124.50147002905385,&quot;y&quot;:51.77500733130377,&quot;isEndPoint&quot;:false},{&quot;x&quot;:120.12,&quot;y&quot;:50.51000000000002,&quot;isEndPoint&quot;:true},{&quot;x&quot;:115.54,&quot;y&quot;:49.15000000000002,&quot;isEndPoint&quot;:false},{&quot;x&quot;:109.93,&quot;y&quot;:45.68000000000002,&quot;isEndPoint&quot;:false},{&quot;x&quot;:105.53,&quot;y&quot;:43.59000000000002,&quot;isEndPoint&quot;:true},{&quot;x&quot;:98,&quot;y&quot;:40,&quot;isEndPoint&quot;:false},{&quot;x&quot;:94,&quot;y&quot;:39.15,&quot;isEndPoint&quot;:false},{&quot;x&quot;:87.69,&quot;y&quot;:37.66,&quot;isEndPoint&quot;:true},{&quot;x&quot;:84.40703498409974,&quot;y&quot;:36.90895207442426,&quot;isEndPoint&quot;:false},{&quot;x&quot;:81.05682404324511,&quot;y&quot;:36.49017570681744,&quot;isEndPoint&quot;:false},{&quot;x&quot;:77.69000000000007,&quot;y&quot;:36.41000000000001,&quot;isEndPoint&quot;:true},{&quot;x&quot;:77.69000000000007,&quot;y&quot;:36.41000000000001,&quot;isEndPoint&quot;:true},{&quot;x&quot;:76.37,&quot;y&quot;:36.41000000000001,&quot;isEndPoint&quot;:true},{&quot;x&quot;:76.37,&quot;y&quot;:36.41000000000001,&quot;isEndPoint&quot;:true},{&quot;x&quot;:73.00322604748777,&quot;y&quot;:36.490850164031514,&quot;isEndPoint&quot;:false},{&quot;x&quot;:69.65308248665808,&quot;y&quot;:36.909618109135224,&quot;isEndPoint&quot;:false},{&quot;x&quot;:66.37,&quot;y&quot;:37.65999999999999,&quot;isEndPoint&quot;:true},{&quot;x&quot;:60,&quot;y&quot;:39.15,&quot;isEndPoint&quot;:false},{&quot;x&quot;:56.05,&quot;y&quot;:40,&quot;isEndPoint&quot;:false},{&quot;x&quot;:48.54,&quot;y&quot;:43.59,&quot;isEndPoint&quot;:true},{&quot;x&quot;:44.14,&quot;y&quot;:45.68000000000001,&quot;isEndPoint&quot;:false},{&quot;x&quot;:38.54,&quot;y&quot;:49.150000000000006,&quot;isEndPoint&quot;:false},{&quot;x&quot;:33.96,&quot;y&quot;:50.510000000000005,&quot;isEndPoint&quot;:true},{&quot;x&quot;:29.578271315999423,&quot;y&quot;:51.7739784089631,&quot;isEndPoint&quot;:false},{&quot;x&quot;:25.11425530377125,&quot;y&quot;:52.73293993254805,&quot;isEndPoint&quot;:false},{&quot;x&quot;:20.599999999999948,&quot;y&quot;:53.38000000000001,&quot;isEndPoint&quot;:true},{&quot;x&quot;:11.9,&quot;y&quot;:54.81,&quot;isEndPoint&quot;:false},{&quot;x&quot;:3.15,&quot;y&quot;:54.72,&quot;isEndPoint&quot;:false},{&quot;x&quot;:3,&quot;y&quot;:67.05,&quot;isEndPoint&quot;:true},{&quot;x&quot;:3,&quot;y&quot;:67.05,&quot;isEndPoint&quot;:true},{&quot;x&quot;:3.16,&quot;y&quot;:73.91,&quot;isEndPoint&quot;:false},{&quot;x&quot;:6.05,&quot;y&quot;:75.61,&quot;isEndPoint&quot;:false},{&quot;x&quot;:9.77,&quot;y&quot;:75.61,&quot;isEndPoint&quot;:true},{&quot;x&quot;:144.31,&quot;y&quot;:75.61,&quot;isEndPoint&quot;:true},{&quot;x&quot;:148.04,&quot;y&quot;:75.61,&quot;isEndPoint&quot;:false},{&quot;x&quot;:151.09,&quot;y&quot;:74.33,&quot;isEndPoint&quot;:false},{&quot;x&quot;:151.09,&quot;y&quot;:67.08,&quot;isEndPoint&quot;:true},{&quot;x&quot;:151.09,&quot;y&quot;:65.38,&quot;isEndPoint&quot;:true},{&quot;x&quot;:151.09,&quot;y&quot;:56.28,&quot;isEndPoint&quot;:false},{&quot;x&quot;:142.17,&quot;y&quot;:54.81,&quot;isEndPoint&quot;:false},{&quot;x&quot;:133.48,&quot;y&quot;:53.38,&quot;isEndPoint&quot;:true}],&quot;closed&quot;:true}},&quot;pathStyles&quot;:[{&quot;type&quot;:&quot;FILL&quot;,&quot;fillStyle&quot;:&quot;#f29696&quot;},{&quot;type&quot;:&quot;STROKE&quot;,&quot;strokeStyle&quot;:&quot;#a84848&quot;,&quot;lineWidth&quot;:2,&quot;lineJoin&quot;:&quot;round&quot;}],&quot;opacity&quot;:1},&quot;93a7b5fd-e9d6-4a50-8913-2ff53e150ee0&quot;:{&quot;type&quot;:&quot;FIGURE_OBJECT&quot;,&quot;id&quot;:&quot;93a7b5fd-e9d6-4a50-8913-2ff53e150ee0&quot;,&quot;parent&quot;:{&quot;type&quot;:&quot;CHILD&quot;,&quot;parentId&quot;:&quot;f0d16782-610d-498e-8419-eef01be5dbf5&quot;,&quot;order&quot;:&quot;5&quot;},&quot;relativeTransform&quot;:{&quot;translate&quot;:{&quot;x&quot;:0,&quot;y&quot;:0},&quot;rotate&quot;:0,&quot;skewX&quot;:0,&quot;scale&quot;:{&quot;x&quot;:1,&quot;y&quot;:1}}},&quot;38add752-551d-41b7-b1f4-aea1b9a2caa7&quot;:{&quot;type&quot;:&quot;FIGURE_OBJECT&quot;,&quot;id&quot;:&quot;38add752-551d-41b7-b1f4-aea1b9a2caa7&quot;,&quot;parent&quot;:{&quot;type&quot;:&quot;CHILD&quot;,&quot;parentId&quot;:&quot;93a7b5fd-e9d6-4a50-8913-2ff53e150ee0&quot;,&quot;order&quot;:&quot;5&quot;},&quot;relativeTransform&quot;:{&quot;translate&quot;:{&quot;x&quot;:77.04,&quot;y&quot;:51.31},&quot;rotate&quot;:0,&quot;skewX&quot;:0,&quot;scale&quot;:{&quot;x&quot;:1,&quot;y&quot;:1}},&quot;path&quot;:{&quot;type&quot;:&quot;ELLIPSE&quot;,&quot;size&quot;:{&quot;x&quot;:31.48,&quot;y&quot;:14.56}},&quot;pathStyles&quot;:[{&quot;type&quot;:&quot;FILL&quot;,&quot;fillStyle&quot;:&quot;#d96f6f&quot;},{&quot;type&quot;:&quot;STROKE&quot;,&quot;strokeStyle&quot;:&quot;#ce5757&quot;,&quot;lineWidth&quot;:1.5,&quot;lineJoin&quot;:&quot;round&quot;}],&quot;opacity&quot;:1},&quot;70226805-599f-451a-8466-aa93a556aae2&quot;:{&quot;type&quot;:&quot;FIGURE_OBJECT&quot;,&quot;id&quot;:&quot;70226805-599f-451a-8466-aa93a556aae2&quot;,&quot;parent&quot;:{&quot;type&quot;:&quot;CROP&quot;,&quot;parentId&quot;:&quot;812083f8-3ec4-48e2-82a5-832c97893b82&quot;,&quot;order&quot;:&quot;5&quot;},&quot;relativeTransform&quot;:{&quot;translate&quot;:{&quot;x&quot;:-116.39493125224669,&quot;y&quot;:187.58741779445455},&quot;rotate&quot;:0,&quot;skewX&quot;:0,&quot;scale&quot;:{&quot;x&quot;:80.20191967694443,&quot;y&quot;:19.177902379142804}},&quot;path&quot;:{&quot;type&quot;:&quot;RECT&quot;,&quot;size&quot;:{&quot;x&quot;:2,&quot;y&quot;:2}},&quot;pathStyles&quot;:[{&quot;type&quot;:&quot;FILL&quot;,&quot;fillStyle&quot;:&quot;#fff&quot;}],&quot;isFrozen&quot;:true},&quot;6adea6fa-6717-4d84-b36b-05ee65e9c4e8&quot;:{&quot;type&quot;:&quot;FIGURE_OBJECT&quot;,&quot;id&quot;:&quot;6adea6fa-6717-4d84-b36b-05ee65e9c4e8&quot;,&quot;parent&quot;:{&quot;type&quot;:&quot;CHILD&quot;,&quot;parentId&quot;:&quot;b090a4a4-12de-413a-9070-b8ac0f46770a&quot;,&quot;order&quot;:&quot;9&quot;},&quot;relativeTransform&quot;:{&quot;translate&quot;:{&quot;x&quot;:-79.37362467400784,&quot;y&quot;:17.875131947804924},&quot;rotate&quot;:0},&quot;opacity&quot;:0.7},&quot;1656fa3c-9349-48fb-b4d0-9fdc43b19ec9&quot;:{&quot;id&quot;:&quot;1656fa3c-9349-48fb-b4d0-9fdc43b19ec9&quot;,&quot;name&quot;:&quot;Red blood cell 2&quot;,&quot;type&quot;:&quot;FIGURE_OBJECT&quot;,&quot;relativeTransform&quot;:{&quot;translate&quot;:{&quot;x&quot;:25.650801316531865,&quot;y&quot;:-8.797518047556869},&quot;rotate&quot;:0.4077836233450724,&quot;skewX&quot;:0.1839076730746774,&quot;scale&quot;:{&quot;x&quot;:0.12778707360884484,&quot;y&quot;:0.1542680766070909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1&quot;}},&quot;e53db7be-9de7-43ae-a0a3-200c4e4fc49d&quot;:{&quot;id&quot;:&quot;e53db7be-9de7-43ae-a0a3-200c4e4fc49d&quot;,&quot;name&quot;:&quot;Red blood cell 3&quot;,&quot;type&quot;:&quot;FIGURE_OBJECT&quot;,&quot;relativeTransform&quot;:{&quot;translate&quot;:{&quot;x&quot;:9.848407156503107,&quot;y&quot;:-22.368171699661293},&quot;rotate&quot;:-0.911403959227357,&quot;skewX&quot;:-0.24252808135711987,&quot;scale&quot;:{&quot;x&quot;:0.14267596621929246,&quot;y&quot;:0.13816949401685288}},&quot;image&quot;:{&quot;url&quot;:&quot;https://icons.biorender.com/biorender/61815802a1b5510029bfbe59/red-blood-cell-3-01.png&quot;,&quot;fallbackUrl&quot;:&quot;https://res.cloudinary.com/dlcjuc3ej/image/upload/v1635866621/czzntkamgm62tnfv2mcq.svg#/keystone/api/icons/61815802a1b5510029bfbe59/red-blood-cell-3-01.svg&quot;,&quot;isPremium&quot;:false,&quot;isPacked&quot;:true,&quot;size&quot;:{&quot;x&quot;:100,&quot;y&quot;:90.17341040462428}},&quot;source&quot;:{&quot;id&quot;:&quot;618157b2a1b5510029bfbe4b&quot;,&quot;type&quot;:&quot;ASSETS&quot;},&quot;parent&quot;:{&quot;type&quot;:&quot;CHILD&quot;,&quot;parentId&quot;:&quot;6adea6fa-6717-4d84-b36b-05ee65e9c4e8&quot;,&quot;order&quot;:&quot;15&quot;}},&quot;166e3941-34b4-4dac-9d15-c4e8a3ff0145&quot;:{&quot;id&quot;:&quot;166e3941-34b4-4dac-9d15-c4e8a3ff0145&quot;,&quot;name&quot;:&quot;Red blood cell 2&quot;,&quot;type&quot;:&quot;FIGURE_OBJECT&quot;,&quot;relativeTransform&quot;:{&quot;translate&quot;:{&quot;x&quot;:112.85972472362322,&quot;y&quot;:-13.315014669367315},&quot;rotate&quot;:0.6972967867681972,&quot;skewX&quot;:-0.23120571611091723,&quot;scale&quot;:{&quot;x&quot;:0.13200401734521544,&quot;y&quot;:0.1493398947801022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25&quot;}},&quot;45ddfa5f-4564-48e3-8828-1f81afd56db6&quot;:{&quot;id&quot;:&quot;45ddfa5f-4564-48e3-8828-1f81afd56db6&quot;,&quot;name&quot;:&quot;Red blood cell 2&quot;,&quot;type&quot;:&quot;FIGURE_OBJECT&quot;,&quot;relativeTransform&quot;:{&quot;translate&quot;:{&quot;x&quot;:131.2222233010983,&quot;y&quot;:-22.368492867133213},&quot;rotate&quot;:0.1119507015821094,&quot;skewX&quot;:0.056662057295918354,&quot;scale&quot;:{&quot;x&quot;:0.12404290036734786,&quot;y&quot;:0.1589245817576392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3&quot;}},&quot;bc5fc7e9-76eb-41d4-92c7-3c9dee4d1cb9&quot;:{&quot;id&quot;:&quot;bc5fc7e9-76eb-41d4-92c7-3c9dee4d1cb9&quot;,&quot;name&quot;:&quot;Red blood cell 1&quot;,&quot;type&quot;:&quot;FIGURE_OBJECT&quot;,&quot;relativeTransform&quot;:{&quot;translate&quot;:{&quot;x&quot;:44.5188966918875,&quot;y&quot;:-20.135856738208602},&quot;rotate&quot;:-0.773482525657112,&quot;skewX&quot;:-0.25004964839610516,&quot;scale&quot;:{&quot;x&quot;:0.14615558801372958,&quot;y&quot;:0.15173925743411443}},&quot;image&quot;:{&quot;url&quot;:&quot;https://icons.biorender.com/biorender/618156f4a1b5510029bfbe37/red-blood-cell-1-01.png&quot;,&quot;fallbackUrl&quot;:&quot;https://res.cloudinary.com/dlcjuc3ej/image/upload/v1635866351/kxe3sdhnkc7nbjawp2t2.svg#/keystone/api/icons/618156f4a1b5510029bfbe37/red-blood-cell-1-01.svg&quot;,&quot;isPremium&quot;:false,&quot;isPacked&quot;:true,&quot;size&quot;:{&quot;x&quot;:100,&quot;y&quot;:75.93582887700535}},&quot;source&quot;:{&quot;id&quot;:&quot;6181567ea1b5510029bfbe29&quot;,&quot;type&quot;:&quot;ASSETS&quot;},&quot;parent&quot;:{&quot;type&quot;:&quot;CHILD&quot;,&quot;parentId&quot;:&quot;6adea6fa-6717-4d84-b36b-05ee65e9c4e8&quot;,&quot;order&quot;:&quot;7&quot;}},&quot;22ddd4e9-dc00-4a3f-bbe8-3a2fe8abee01&quot;:{&quot;id&quot;:&quot;22ddd4e9-dc00-4a3f-bbe8-3a2fe8abee01&quot;,&quot;name&quot;:&quot;Red blood cell 1&quot;,&quot;type&quot;:&quot;FIGURE_OBJECT&quot;,&quot;relativeTransform&quot;:{&quot;translate&quot;:{&quot;x&quot;:148.86706711279842,&quot;y&quot;:-11.253187887489249},&quot;rotate&quot;:0.49881085274369896,&quot;skewX&quot;:0.211431541253969,&quot;scale&quot;:{&quot;x&quot;:0.13763913802511463,&quot;y&quot;:0.16112815521267643}},&quot;image&quot;:{&quot;url&quot;:&quot;https://icons.biorender.com/biorender/618156f4a1b5510029bfbe37/red-blood-cell-1-01.png&quot;,&quot;fallbackUrl&quot;:&quot;https://res.cloudinary.com/dlcjuc3ej/image/upload/v1635866351/kxe3sdhnkc7nbjawp2t2.svg#/keystone/api/icons/618156f4a1b5510029bfbe37/red-blood-cell-1-01.svg&quot;,&quot;isPremium&quot;:false,&quot;isPacked&quot;:true,&quot;size&quot;:{&quot;x&quot;:100,&quot;y&quot;:75.93582887700535}},&quot;source&quot;:{&quot;id&quot;:&quot;6181567ea1b5510029bfbe29&quot;,&quot;type&quot;:&quot;ASSETS&quot;},&quot;parent&quot;:{&quot;type&quot;:&quot;CHILD&quot;,&quot;parentId&quot;:&quot;6adea6fa-6717-4d84-b36b-05ee65e9c4e8&quot;,&quot;order&quot;:&quot;9&quot;}},&quot;20689b55-0b6a-431f-9721-f40d7a5c928e&quot;:{&quot;type&quot;:&quot;FIGURE_OBJECT&quot;,&quot;id&quot;:&quot;20689b55-0b6a-431f-9721-f40d7a5c928e&quot;,&quot;parent&quot;:{&quot;type&quot;:&quot;CHILD&quot;,&quot;parentId&quot;:&quot;9e71bece-5334-4ecf-a462-1227d5730aa0&quot;,&quot;order&quot;:&quot;2&quot;},&quot;relativeTransform&quot;:{&quot;translate&quot;:{&quot;x&quot;:36.07310563670745,&quot;y&quot;:-125.32640538503279},&quot;rotate&quot;:0}},&quot;f6564f60-b4ff-4a0f-8a9e-09849bda5777&quot;:{&quot;type&quot;:&quot;FIGURE_OBJECT&quot;,&quot;id&quot;:&quot;f6564f60-b4ff-4a0f-8a9e-09849bda5777&quot;,&quot;parent&quot;:{&quot;type&quot;:&quot;CHILD&quot;,&quot;parentId&quot;:&quot;20689b55-0b6a-431f-9721-f40d7a5c928e&quot;,&quot;order&quot;:&quot;7&quot;},&quot;relativeTransform&quot;:{&quot;translate&quot;:{&quot;x&quot;:-63.28992338206485,&quot;y&quot;:277.4243017393373},&quot;rotate&quot;:0}},&quot;88ff34b8-f321-4f2d-9d5a-3321bd48eb9b&quot;:{&quot;type&quot;:&quot;FIGURE_OBJECT&quot;,&quot;id&quot;:&quot;88ff34b8-f321-4f2d-9d5a-3321bd48eb9b&quot;,&quot;parent&quot;:{&quot;type&quot;:&quot;CHILD&quot;,&quot;parentId&quot;:&quot;20689b55-0b6a-431f-9721-f40d7a5c928e&quot;,&quot;order&quot;:&quot;8&quot;},&quot;relativeTransform&quot;:{&quot;translate&quot;:{&quot;x&quot;:-87.18065137991739,&quot;y&quot;:37.96576813797275},&quot;rotate&quot;:0}},&quot;e88f3a92-b21e-4e6a-a1c2-9250bdacd26a&quot;:{&quot;type&quot;:&quot;FIGURE_OBJECT&quot;,&quot;id&quot;:&quot;e88f3a92-b21e-4e6a-a1c2-9250bdacd26a&quot;,&quot;relativeTransform&quot;:{&quot;translate&quot;:{&quot;x&quot;:-202.4841005353524,&quot;y&quot;:-92.3365281576693},&quot;rotate&quot;:0},&quot;opacity&quot;:1,&quot;path&quot;:{&quot;type&quot;:&quot;POLY_LINE&quot;,&quot;points&quot;:[{&quot;x&quot;:0,&quot;y&quot;:39.37190843742963},{&quot;x&quot;:0,&quot;y&quot;:-39.3719084374296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8ff34b8-f321-4f2d-9d5a-3321bd48eb9b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b372a7b-7abb-4079-9050-d510f8e85d88&quot;:{&quot;id&quot;:&quot;eb372a7b-7abb-4079-9050-d510f8e85d88&quot;,&quot;type&quot;:&quot;FIGURE_OBJECT&quot;,&quot;relativeTransform&quot;:{&quot;translate&quot;:{&quot;x&quot;:-108.2727487267593,&quot;y&quot;:-85.94328016854382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6]}],&quot;text&quot;:&quot;BP + HR&quot;}],&quot;_lastCaretLocation&quot;:{&quot;lineIndex&quot;:0,&quot;runIndex&quot;:0,&quot;charIndex&quot;:2}},&quot;format&quot;:&quot;BETTER_TEXT&quot;,&quot;size&quot;:{&quot;x&quot;:118.11572426463326,&quot;y&quot;:60.59524193798694},&quot;targetSize&quot;:{&quot;x&quot;:118.11572426463326,&quot;y&quot;:60.59524193798694}},&quot;parent&quot;:{&quot;type&quot;:&quot;CHILD&quot;,&quot;parentId&quot;:&quot;88ff34b8-f321-4f2d-9d5a-3321bd48eb9b&quot;,&quot;order&quot;:&quot;5&quot;}},&quot;9e71bece-5334-4ecf-a462-1227d5730aa0&quot;:{&quot;type&quot;:&quot;FIGURE_OBJECT&quot;,&quot;id&quot;:&quot;9e71bece-5334-4ecf-a462-1227d5730aa0&quot;,&quot;parent&quot;:{&quot;type&quot;:&quot;CHILD&quot;,&quot;parentId&quot;:&quot;3c60731c-8c24-4ea2-a7cb-69ae47578679&quot;,&quot;order&quot;:&quot;7&quot;},&quot;relativeTransform&quot;:{&quot;translate&quot;:{&quot;x&quot;:103.13471121841133,&quot;y&quot;:-30.874606032849357},&quot;rotate&quot;:0}},&quot;3c60731c-8c24-4ea2-a7cb-69ae47578679&quot;:{&quot;type&quot;:&quot;FIGURE_OBJECT&quot;,&quot;id&quot;:&quot;3c60731c-8c24-4ea2-a7cb-69ae47578679&quot;,&quot;parent&quot;:{&quot;type&quot;:&quot;CHILD&quot;,&quot;parentId&quot;:&quot;46fc5e15-6fa4-408c-b8c4-758b7e147912&quot;,&quot;order&quot;:&quot;998&quot;},&quot;relativeTransform&quot;:{&quot;translate&quot;:{&quot;x&quot;:-67.74844515464386,&quot;y&quot;:108.0795800103036},&quot;rotate&quot;:0}}}}"/>
  <p:tag name="TRANSPARENTBACKGROUND" val="false"/>
  <p:tag name="VERSION" val="1743438784658"/>
  <p:tag name="TITLE" val="SUPER Poster"/>
  <p:tag name="CREATORNAME" val="Parker Mills"/>
  <p:tag name="DATEINSERTED" val="17434388016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8FF8C59-3248-A341-BA23-A45C5698B86A}">
  <we:reference id="wa200006038" version="1.0.0.3" store="en-US" storeType="OMEX"/>
  <we:alternateReferences>
    <we:reference id="WA200006038" version="1.0.0.3" store="" storeType="OMEX"/>
  </we:alternateReferences>
  <we:properties>
    <we:property name="has-user-completed-add" value="true"/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594</Words>
  <Application>Microsoft Office PowerPoint</Application>
  <PresentationFormat>Widescreen</PresentationFormat>
  <Paragraphs>94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Kailey Wheeler</cp:lastModifiedBy>
  <cp:revision>22</cp:revision>
  <dcterms:created xsi:type="dcterms:W3CDTF">2025-03-29T22:48:54Z</dcterms:created>
  <dcterms:modified xsi:type="dcterms:W3CDTF">2026-02-25T04:01:01Z</dcterms:modified>
</cp:coreProperties>
</file>